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94684"/>
  </p:normalViewPr>
  <p:slideViewPr>
    <p:cSldViewPr snapToGrid="0" snapToObjects="1">
      <p:cViewPr varScale="1">
        <p:scale>
          <a:sx n="101" d="100"/>
          <a:sy n="101" d="100"/>
        </p:scale>
        <p:origin x="6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AD4514-B99B-6940-BD1A-178B97AB2E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9C1B4D2-A501-C54B-9E1F-C6CDF803B2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1D3B729-8586-8441-ABC1-2295DF339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73BCB-5576-2E4A-8939-3CBCE9FD553C}" type="datetimeFigureOut">
              <a:rPr lang="de-DE" smtClean="0"/>
              <a:t>09.10.19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1757B0-53FC-EC4F-9D4F-54EC5F85D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562907-6E4B-9B43-9E87-A52251EAB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93DF-4EFC-8B49-91E1-F2976B9A0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750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7818C3-A273-0E40-B007-5516E3BD4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91886CD-ECF2-6B4D-B5FA-0777045568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AA09695-E240-6F46-A446-571E4BF84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73BCB-5576-2E4A-8939-3CBCE9FD553C}" type="datetimeFigureOut">
              <a:rPr lang="de-DE" smtClean="0"/>
              <a:t>09.10.19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ACE31F-BA67-F144-87F7-620A002A9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C2A4C12-0213-7743-BA95-EFD49F5F8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93DF-4EFC-8B49-91E1-F2976B9A0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8046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70E8530-9EC9-A34D-9E15-773A220ADD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81AEF48-2C46-6F4B-B73C-F0F4D120ED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60E9D0-9D70-0A40-8A92-DDDC7F460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73BCB-5576-2E4A-8939-3CBCE9FD553C}" type="datetimeFigureOut">
              <a:rPr lang="de-DE" smtClean="0"/>
              <a:t>09.10.19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F9BBBF-75A0-5D4C-B790-E53081E30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F9BB401-2D47-7E44-88D4-10A5AE571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93DF-4EFC-8B49-91E1-F2976B9A0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0590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2BDD09-F9F6-A249-B61E-1071B159C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255D80-3912-0741-ABD7-CCCFB02809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DC6845-A1FB-1F4D-8D3F-E87BCAB45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73BCB-5576-2E4A-8939-3CBCE9FD553C}" type="datetimeFigureOut">
              <a:rPr lang="de-DE" smtClean="0"/>
              <a:t>09.10.19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E52BDCE-61E2-EF41-AB90-DF85D08B3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1ACF94-36C5-3546-AEA1-B70141CAC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93DF-4EFC-8B49-91E1-F2976B9A0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7968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D40DD0-D0F2-C74A-A697-0DD0FD7EE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B86DBE-5B37-3542-B1C2-B3EF22FFE0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D175A3-3A70-AF47-8393-6502AD35A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73BCB-5576-2E4A-8939-3CBCE9FD553C}" type="datetimeFigureOut">
              <a:rPr lang="de-DE" smtClean="0"/>
              <a:t>09.10.19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2346F3-DC40-C642-B36B-8F8062E39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4EC30E-DAFF-0043-81D2-CF61A49D4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93DF-4EFC-8B49-91E1-F2976B9A0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5209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AE3679-2916-6249-ADFE-66E740D8A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D88E95B-EF6E-9C4B-ADFF-C3414A4248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6BEC157-1340-9A4D-9B85-64F59CE996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66D0E76-E467-A240-B9DF-E79053D37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73BCB-5576-2E4A-8939-3CBCE9FD553C}" type="datetimeFigureOut">
              <a:rPr lang="de-DE" smtClean="0"/>
              <a:t>09.10.19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BAEB8FA-682A-074B-BDBA-BD810BFE4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DD120E6-930F-3148-988C-56218BC78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93DF-4EFC-8B49-91E1-F2976B9A0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5443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B780D3-B50E-E542-8233-7F07F9228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1D86853-E24D-0E43-A907-48AE65BBF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13107C4-B40A-7146-B07B-7EC97D331B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E98ABA6-56ED-2741-8FDD-24D5A4F936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B65536D-C1D5-3D45-BB63-9FCD55AB15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ACF10E9-9FD7-BE4E-9E63-D990610E2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73BCB-5576-2E4A-8939-3CBCE9FD553C}" type="datetimeFigureOut">
              <a:rPr lang="de-DE" smtClean="0"/>
              <a:t>09.10.19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E3951BF-8266-CC4A-8C23-C3AD7ACEB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BC353AB-06A8-984F-9371-6431F32FE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93DF-4EFC-8B49-91E1-F2976B9A0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5712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995F3B-5E77-E240-9070-9AF09149A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1C90015-74C5-EC47-A897-FC64B2C55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73BCB-5576-2E4A-8939-3CBCE9FD553C}" type="datetimeFigureOut">
              <a:rPr lang="de-DE" smtClean="0"/>
              <a:t>09.10.19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4E508B4-BAA3-5844-BA16-F2F3C513E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C65885-958E-EC44-B7AF-D910DDE48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93DF-4EFC-8B49-91E1-F2976B9A0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9342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1BC2C10-C5EE-3B42-9702-477AE062C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73BCB-5576-2E4A-8939-3CBCE9FD553C}" type="datetimeFigureOut">
              <a:rPr lang="de-DE" smtClean="0"/>
              <a:t>09.10.19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55D08AE-A9AE-F94E-B31B-C5EFE6172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A45E605-DF2A-E747-ABB6-AAC49A24A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93DF-4EFC-8B49-91E1-F2976B9A0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9508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738185-9443-1048-86F1-340D435FE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B1D663-D508-954C-99DE-28815D8D5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7792938-AFC5-CD48-9D23-050888E72E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C05834B-2F75-3746-A9AD-F545697A9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73BCB-5576-2E4A-8939-3CBCE9FD553C}" type="datetimeFigureOut">
              <a:rPr lang="de-DE" smtClean="0"/>
              <a:t>09.10.19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CAC6E5B-0E68-3744-B1B8-FC332DD4A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C3D7CEB-2343-F743-BDE0-2ACB385F8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93DF-4EFC-8B49-91E1-F2976B9A0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7579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0147C1-D82C-F647-A730-D74CA3429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76CAE14-449B-B44B-B620-EFB4AD9DCF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830E690-8417-4843-8FAC-07459CA7B3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C3CEC4A-03A2-1A4A-826E-BC35324E3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73BCB-5576-2E4A-8939-3CBCE9FD553C}" type="datetimeFigureOut">
              <a:rPr lang="de-DE" smtClean="0"/>
              <a:t>09.10.19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2B48990-1A25-454C-890C-1E74A91E4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4F30EE1-A3AD-204C-ACA3-3E38C6432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93DF-4EFC-8B49-91E1-F2976B9A0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3560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A66F566-91E7-6240-918C-C5C5CA5C3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555E251-985B-6E41-B3F8-EC66E22542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788B0F8-089C-4D48-BCF1-34F3550650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73BCB-5576-2E4A-8939-3CBCE9FD553C}" type="datetimeFigureOut">
              <a:rPr lang="de-DE" smtClean="0"/>
              <a:t>09.10.19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D8B7F6-F0A4-4F44-9C30-9E6A59E3F5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CDDE1B-8D67-794A-B9C4-9A5C062286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F93DF-4EFC-8B49-91E1-F2976B9A0E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083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061D82F-20E9-9542-8DBD-30E97C256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Mit </a:t>
            </a:r>
            <a:r>
              <a:rPr lang="de-DE" dirty="0" err="1"/>
              <a:t>Powerpoint</a:t>
            </a:r>
            <a:r>
              <a:rPr lang="de-DE" dirty="0"/>
              <a:t> können Sie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CD7C61D5-6DC4-7444-9AA6-87870C55B1B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Bildschirm-Präsentationen erstellen und vorführen</a:t>
            </a:r>
          </a:p>
          <a:p>
            <a:r>
              <a:rPr lang="de-DE" dirty="0"/>
              <a:t>Overheadfolien erzeugen</a:t>
            </a:r>
          </a:p>
          <a:p>
            <a:r>
              <a:rPr lang="de-DE" dirty="0"/>
              <a:t>zeichnen</a:t>
            </a:r>
          </a:p>
          <a:p>
            <a:r>
              <a:rPr lang="de-DE" dirty="0"/>
              <a:t>„einfach“ nur Bilder malen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92038CD-2232-994F-A94A-8E53197E3CA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… und dies ganz einfach!</a:t>
            </a:r>
          </a:p>
        </p:txBody>
      </p:sp>
    </p:spTree>
    <p:extLst>
      <p:ext uri="{BB962C8B-B14F-4D97-AF65-F5344CB8AC3E}">
        <p14:creationId xmlns:p14="http://schemas.microsoft.com/office/powerpoint/2010/main" val="1530971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5F7C66-7716-E74E-A220-D49819168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Eingefügte Objekte</a:t>
            </a:r>
          </a:p>
        </p:txBody>
      </p:sp>
      <p:grpSp>
        <p:nvGrpSpPr>
          <p:cNvPr id="68" name="Gruppieren 67">
            <a:extLst>
              <a:ext uri="{FF2B5EF4-FFF2-40B4-BE49-F238E27FC236}">
                <a16:creationId xmlns:a16="http://schemas.microsoft.com/office/drawing/2014/main" id="{67F7D0D5-B0B8-314F-936E-D1CC8B992EBC}"/>
              </a:ext>
            </a:extLst>
          </p:cNvPr>
          <p:cNvGrpSpPr/>
          <p:nvPr/>
        </p:nvGrpSpPr>
        <p:grpSpPr>
          <a:xfrm>
            <a:off x="8889986" y="647066"/>
            <a:ext cx="2286016" cy="2357454"/>
            <a:chOff x="6001643" y="3092572"/>
            <a:chExt cx="2286016" cy="2357454"/>
          </a:xfrm>
        </p:grpSpPr>
        <p:grpSp>
          <p:nvGrpSpPr>
            <p:cNvPr id="66" name="Gruppieren 65">
              <a:extLst>
                <a:ext uri="{FF2B5EF4-FFF2-40B4-BE49-F238E27FC236}">
                  <a16:creationId xmlns:a16="http://schemas.microsoft.com/office/drawing/2014/main" id="{AFAA4723-FFBE-F447-9F21-B99F2ED98C8A}"/>
                </a:ext>
              </a:extLst>
            </p:cNvPr>
            <p:cNvGrpSpPr/>
            <p:nvPr/>
          </p:nvGrpSpPr>
          <p:grpSpPr>
            <a:xfrm>
              <a:off x="6185010" y="3296394"/>
              <a:ext cx="1890727" cy="1957180"/>
              <a:chOff x="6185010" y="3296394"/>
              <a:chExt cx="1890727" cy="1957180"/>
            </a:xfrm>
          </p:grpSpPr>
          <p:sp>
            <p:nvSpPr>
              <p:cNvPr id="50" name="Freeform 14">
                <a:extLst>
                  <a:ext uri="{FF2B5EF4-FFF2-40B4-BE49-F238E27FC236}">
                    <a16:creationId xmlns:a16="http://schemas.microsoft.com/office/drawing/2014/main" id="{65B23BB1-FC73-F94D-94D9-E5B9537D68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949" y="3308672"/>
                <a:ext cx="438153" cy="589364"/>
              </a:xfrm>
              <a:custGeom>
                <a:avLst/>
                <a:gdLst/>
                <a:ahLst/>
                <a:cxnLst>
                  <a:cxn ang="0">
                    <a:pos x="3" y="230"/>
                  </a:cxn>
                  <a:cxn ang="0">
                    <a:pos x="4" y="221"/>
                  </a:cxn>
                  <a:cxn ang="0">
                    <a:pos x="6" y="213"/>
                  </a:cxn>
                  <a:cxn ang="0">
                    <a:pos x="7" y="204"/>
                  </a:cxn>
                  <a:cxn ang="0">
                    <a:pos x="12" y="195"/>
                  </a:cxn>
                  <a:cxn ang="0">
                    <a:pos x="15" y="186"/>
                  </a:cxn>
                  <a:cxn ang="0">
                    <a:pos x="20" y="177"/>
                  </a:cxn>
                  <a:cxn ang="0">
                    <a:pos x="28" y="170"/>
                  </a:cxn>
                  <a:cxn ang="0">
                    <a:pos x="34" y="161"/>
                  </a:cxn>
                  <a:cxn ang="0">
                    <a:pos x="42" y="158"/>
                  </a:cxn>
                  <a:cxn ang="0">
                    <a:pos x="51" y="155"/>
                  </a:cxn>
                  <a:cxn ang="0">
                    <a:pos x="60" y="152"/>
                  </a:cxn>
                  <a:cxn ang="0">
                    <a:pos x="69" y="150"/>
                  </a:cxn>
                  <a:cxn ang="0">
                    <a:pos x="78" y="148"/>
                  </a:cxn>
                  <a:cxn ang="0">
                    <a:pos x="86" y="142"/>
                  </a:cxn>
                  <a:cxn ang="0">
                    <a:pos x="95" y="136"/>
                  </a:cxn>
                  <a:cxn ang="0">
                    <a:pos x="104" y="129"/>
                  </a:cxn>
                  <a:cxn ang="0">
                    <a:pos x="111" y="122"/>
                  </a:cxn>
                  <a:cxn ang="0">
                    <a:pos x="119" y="114"/>
                  </a:cxn>
                  <a:cxn ang="0">
                    <a:pos x="126" y="106"/>
                  </a:cxn>
                  <a:cxn ang="0">
                    <a:pos x="130" y="97"/>
                  </a:cxn>
                  <a:cxn ang="0">
                    <a:pos x="135" y="88"/>
                  </a:cxn>
                  <a:cxn ang="0">
                    <a:pos x="135" y="79"/>
                  </a:cxn>
                  <a:cxn ang="0">
                    <a:pos x="135" y="69"/>
                  </a:cxn>
                  <a:cxn ang="0">
                    <a:pos x="135" y="60"/>
                  </a:cxn>
                  <a:cxn ang="0">
                    <a:pos x="138" y="51"/>
                  </a:cxn>
                  <a:cxn ang="0">
                    <a:pos x="141" y="43"/>
                  </a:cxn>
                  <a:cxn ang="0">
                    <a:pos x="142" y="34"/>
                  </a:cxn>
                  <a:cxn ang="0">
                    <a:pos x="146" y="25"/>
                  </a:cxn>
                  <a:cxn ang="0">
                    <a:pos x="154" y="18"/>
                  </a:cxn>
                  <a:cxn ang="0">
                    <a:pos x="160" y="12"/>
                  </a:cxn>
                  <a:cxn ang="0">
                    <a:pos x="168" y="6"/>
                  </a:cxn>
                  <a:cxn ang="0">
                    <a:pos x="177" y="3"/>
                  </a:cxn>
                  <a:cxn ang="0">
                    <a:pos x="183" y="4"/>
                  </a:cxn>
                  <a:cxn ang="0">
                    <a:pos x="180" y="13"/>
                  </a:cxn>
                  <a:cxn ang="0">
                    <a:pos x="174" y="21"/>
                  </a:cxn>
                  <a:cxn ang="0">
                    <a:pos x="167" y="29"/>
                  </a:cxn>
                  <a:cxn ang="0">
                    <a:pos x="165" y="38"/>
                  </a:cxn>
                  <a:cxn ang="0">
                    <a:pos x="164" y="47"/>
                  </a:cxn>
                  <a:cxn ang="0">
                    <a:pos x="163" y="56"/>
                  </a:cxn>
                  <a:cxn ang="0">
                    <a:pos x="163" y="65"/>
                  </a:cxn>
                  <a:cxn ang="0">
                    <a:pos x="163" y="73"/>
                  </a:cxn>
                  <a:cxn ang="0">
                    <a:pos x="163" y="82"/>
                  </a:cxn>
                  <a:cxn ang="0">
                    <a:pos x="163" y="91"/>
                  </a:cxn>
                  <a:cxn ang="0">
                    <a:pos x="163" y="100"/>
                  </a:cxn>
                  <a:cxn ang="0">
                    <a:pos x="161" y="109"/>
                  </a:cxn>
                  <a:cxn ang="0">
                    <a:pos x="160" y="117"/>
                  </a:cxn>
                  <a:cxn ang="0">
                    <a:pos x="155" y="126"/>
                  </a:cxn>
                  <a:cxn ang="0">
                    <a:pos x="149" y="135"/>
                  </a:cxn>
                  <a:cxn ang="0">
                    <a:pos x="142" y="144"/>
                  </a:cxn>
                  <a:cxn ang="0">
                    <a:pos x="136" y="152"/>
                  </a:cxn>
                  <a:cxn ang="0">
                    <a:pos x="129" y="160"/>
                  </a:cxn>
                  <a:cxn ang="0">
                    <a:pos x="122" y="169"/>
                  </a:cxn>
                  <a:cxn ang="0">
                    <a:pos x="117" y="177"/>
                  </a:cxn>
                  <a:cxn ang="0">
                    <a:pos x="113" y="186"/>
                  </a:cxn>
                  <a:cxn ang="0">
                    <a:pos x="108" y="195"/>
                  </a:cxn>
                  <a:cxn ang="0">
                    <a:pos x="107" y="204"/>
                  </a:cxn>
                  <a:cxn ang="0">
                    <a:pos x="107" y="213"/>
                  </a:cxn>
                  <a:cxn ang="0">
                    <a:pos x="105" y="221"/>
                  </a:cxn>
                  <a:cxn ang="0">
                    <a:pos x="102" y="230"/>
                  </a:cxn>
                  <a:cxn ang="0">
                    <a:pos x="101" y="239"/>
                  </a:cxn>
                </a:cxnLst>
                <a:rect l="0" t="0" r="r" b="b"/>
                <a:pathLst>
                  <a:path w="184" h="240">
                    <a:moveTo>
                      <a:pt x="0" y="235"/>
                    </a:moveTo>
                    <a:lnTo>
                      <a:pt x="3" y="230"/>
                    </a:lnTo>
                    <a:lnTo>
                      <a:pt x="4" y="226"/>
                    </a:lnTo>
                    <a:lnTo>
                      <a:pt x="4" y="221"/>
                    </a:lnTo>
                    <a:lnTo>
                      <a:pt x="4" y="217"/>
                    </a:lnTo>
                    <a:lnTo>
                      <a:pt x="6" y="213"/>
                    </a:lnTo>
                    <a:lnTo>
                      <a:pt x="7" y="208"/>
                    </a:lnTo>
                    <a:lnTo>
                      <a:pt x="7" y="204"/>
                    </a:lnTo>
                    <a:lnTo>
                      <a:pt x="10" y="199"/>
                    </a:lnTo>
                    <a:lnTo>
                      <a:pt x="12" y="195"/>
                    </a:lnTo>
                    <a:lnTo>
                      <a:pt x="13" y="191"/>
                    </a:lnTo>
                    <a:lnTo>
                      <a:pt x="15" y="186"/>
                    </a:lnTo>
                    <a:lnTo>
                      <a:pt x="18" y="182"/>
                    </a:lnTo>
                    <a:lnTo>
                      <a:pt x="20" y="177"/>
                    </a:lnTo>
                    <a:lnTo>
                      <a:pt x="25" y="174"/>
                    </a:lnTo>
                    <a:lnTo>
                      <a:pt x="28" y="170"/>
                    </a:lnTo>
                    <a:lnTo>
                      <a:pt x="31" y="166"/>
                    </a:lnTo>
                    <a:lnTo>
                      <a:pt x="34" y="161"/>
                    </a:lnTo>
                    <a:lnTo>
                      <a:pt x="38" y="160"/>
                    </a:lnTo>
                    <a:lnTo>
                      <a:pt x="42" y="158"/>
                    </a:lnTo>
                    <a:lnTo>
                      <a:pt x="47" y="157"/>
                    </a:lnTo>
                    <a:lnTo>
                      <a:pt x="51" y="155"/>
                    </a:lnTo>
                    <a:lnTo>
                      <a:pt x="56" y="154"/>
                    </a:lnTo>
                    <a:lnTo>
                      <a:pt x="60" y="152"/>
                    </a:lnTo>
                    <a:lnTo>
                      <a:pt x="64" y="151"/>
                    </a:lnTo>
                    <a:lnTo>
                      <a:pt x="69" y="150"/>
                    </a:lnTo>
                    <a:lnTo>
                      <a:pt x="73" y="148"/>
                    </a:lnTo>
                    <a:lnTo>
                      <a:pt x="78" y="148"/>
                    </a:lnTo>
                    <a:lnTo>
                      <a:pt x="82" y="145"/>
                    </a:lnTo>
                    <a:lnTo>
                      <a:pt x="86" y="142"/>
                    </a:lnTo>
                    <a:lnTo>
                      <a:pt x="91" y="138"/>
                    </a:lnTo>
                    <a:lnTo>
                      <a:pt x="95" y="136"/>
                    </a:lnTo>
                    <a:lnTo>
                      <a:pt x="100" y="132"/>
                    </a:lnTo>
                    <a:lnTo>
                      <a:pt x="104" y="129"/>
                    </a:lnTo>
                    <a:lnTo>
                      <a:pt x="107" y="125"/>
                    </a:lnTo>
                    <a:lnTo>
                      <a:pt x="111" y="122"/>
                    </a:lnTo>
                    <a:lnTo>
                      <a:pt x="114" y="117"/>
                    </a:lnTo>
                    <a:lnTo>
                      <a:pt x="119" y="114"/>
                    </a:lnTo>
                    <a:lnTo>
                      <a:pt x="123" y="110"/>
                    </a:lnTo>
                    <a:lnTo>
                      <a:pt x="126" y="106"/>
                    </a:lnTo>
                    <a:lnTo>
                      <a:pt x="127" y="101"/>
                    </a:lnTo>
                    <a:lnTo>
                      <a:pt x="130" y="97"/>
                    </a:lnTo>
                    <a:lnTo>
                      <a:pt x="132" y="92"/>
                    </a:lnTo>
                    <a:lnTo>
                      <a:pt x="135" y="88"/>
                    </a:lnTo>
                    <a:lnTo>
                      <a:pt x="135" y="84"/>
                    </a:lnTo>
                    <a:lnTo>
                      <a:pt x="135" y="79"/>
                    </a:lnTo>
                    <a:lnTo>
                      <a:pt x="135" y="73"/>
                    </a:lnTo>
                    <a:lnTo>
                      <a:pt x="135" y="69"/>
                    </a:lnTo>
                    <a:lnTo>
                      <a:pt x="135" y="65"/>
                    </a:lnTo>
                    <a:lnTo>
                      <a:pt x="135" y="60"/>
                    </a:lnTo>
                    <a:lnTo>
                      <a:pt x="136" y="56"/>
                    </a:lnTo>
                    <a:lnTo>
                      <a:pt x="138" y="51"/>
                    </a:lnTo>
                    <a:lnTo>
                      <a:pt x="139" y="47"/>
                    </a:lnTo>
                    <a:lnTo>
                      <a:pt x="141" y="43"/>
                    </a:lnTo>
                    <a:lnTo>
                      <a:pt x="142" y="38"/>
                    </a:lnTo>
                    <a:lnTo>
                      <a:pt x="142" y="34"/>
                    </a:lnTo>
                    <a:lnTo>
                      <a:pt x="143" y="29"/>
                    </a:lnTo>
                    <a:lnTo>
                      <a:pt x="146" y="25"/>
                    </a:lnTo>
                    <a:lnTo>
                      <a:pt x="149" y="21"/>
                    </a:lnTo>
                    <a:lnTo>
                      <a:pt x="154" y="18"/>
                    </a:lnTo>
                    <a:lnTo>
                      <a:pt x="155" y="13"/>
                    </a:lnTo>
                    <a:lnTo>
                      <a:pt x="160" y="12"/>
                    </a:lnTo>
                    <a:lnTo>
                      <a:pt x="164" y="7"/>
                    </a:lnTo>
                    <a:lnTo>
                      <a:pt x="168" y="6"/>
                    </a:lnTo>
                    <a:lnTo>
                      <a:pt x="173" y="4"/>
                    </a:lnTo>
                    <a:lnTo>
                      <a:pt x="177" y="3"/>
                    </a:lnTo>
                    <a:lnTo>
                      <a:pt x="182" y="0"/>
                    </a:lnTo>
                    <a:lnTo>
                      <a:pt x="183" y="4"/>
                    </a:lnTo>
                    <a:lnTo>
                      <a:pt x="183" y="9"/>
                    </a:lnTo>
                    <a:lnTo>
                      <a:pt x="180" y="13"/>
                    </a:lnTo>
                    <a:lnTo>
                      <a:pt x="179" y="18"/>
                    </a:lnTo>
                    <a:lnTo>
                      <a:pt x="174" y="21"/>
                    </a:lnTo>
                    <a:lnTo>
                      <a:pt x="171" y="25"/>
                    </a:lnTo>
                    <a:lnTo>
                      <a:pt x="167" y="29"/>
                    </a:lnTo>
                    <a:lnTo>
                      <a:pt x="165" y="34"/>
                    </a:lnTo>
                    <a:lnTo>
                      <a:pt x="165" y="38"/>
                    </a:lnTo>
                    <a:lnTo>
                      <a:pt x="165" y="43"/>
                    </a:lnTo>
                    <a:lnTo>
                      <a:pt x="164" y="47"/>
                    </a:lnTo>
                    <a:lnTo>
                      <a:pt x="163" y="51"/>
                    </a:lnTo>
                    <a:lnTo>
                      <a:pt x="163" y="56"/>
                    </a:lnTo>
                    <a:lnTo>
                      <a:pt x="163" y="60"/>
                    </a:lnTo>
                    <a:lnTo>
                      <a:pt x="163" y="65"/>
                    </a:lnTo>
                    <a:lnTo>
                      <a:pt x="163" y="69"/>
                    </a:lnTo>
                    <a:lnTo>
                      <a:pt x="163" y="73"/>
                    </a:lnTo>
                    <a:lnTo>
                      <a:pt x="163" y="78"/>
                    </a:lnTo>
                    <a:lnTo>
                      <a:pt x="163" y="82"/>
                    </a:lnTo>
                    <a:lnTo>
                      <a:pt x="163" y="87"/>
                    </a:lnTo>
                    <a:lnTo>
                      <a:pt x="163" y="91"/>
                    </a:lnTo>
                    <a:lnTo>
                      <a:pt x="163" y="95"/>
                    </a:lnTo>
                    <a:lnTo>
                      <a:pt x="163" y="100"/>
                    </a:lnTo>
                    <a:lnTo>
                      <a:pt x="161" y="104"/>
                    </a:lnTo>
                    <a:lnTo>
                      <a:pt x="161" y="109"/>
                    </a:lnTo>
                    <a:lnTo>
                      <a:pt x="161" y="113"/>
                    </a:lnTo>
                    <a:lnTo>
                      <a:pt x="160" y="117"/>
                    </a:lnTo>
                    <a:lnTo>
                      <a:pt x="157" y="122"/>
                    </a:lnTo>
                    <a:lnTo>
                      <a:pt x="155" y="126"/>
                    </a:lnTo>
                    <a:lnTo>
                      <a:pt x="154" y="130"/>
                    </a:lnTo>
                    <a:lnTo>
                      <a:pt x="149" y="135"/>
                    </a:lnTo>
                    <a:lnTo>
                      <a:pt x="146" y="139"/>
                    </a:lnTo>
                    <a:lnTo>
                      <a:pt x="142" y="144"/>
                    </a:lnTo>
                    <a:lnTo>
                      <a:pt x="139" y="148"/>
                    </a:lnTo>
                    <a:lnTo>
                      <a:pt x="136" y="152"/>
                    </a:lnTo>
                    <a:lnTo>
                      <a:pt x="132" y="155"/>
                    </a:lnTo>
                    <a:lnTo>
                      <a:pt x="129" y="160"/>
                    </a:lnTo>
                    <a:lnTo>
                      <a:pt x="126" y="164"/>
                    </a:lnTo>
                    <a:lnTo>
                      <a:pt x="122" y="169"/>
                    </a:lnTo>
                    <a:lnTo>
                      <a:pt x="119" y="173"/>
                    </a:lnTo>
                    <a:lnTo>
                      <a:pt x="117" y="177"/>
                    </a:lnTo>
                    <a:lnTo>
                      <a:pt x="114" y="182"/>
                    </a:lnTo>
                    <a:lnTo>
                      <a:pt x="113" y="186"/>
                    </a:lnTo>
                    <a:lnTo>
                      <a:pt x="110" y="191"/>
                    </a:lnTo>
                    <a:lnTo>
                      <a:pt x="108" y="195"/>
                    </a:lnTo>
                    <a:lnTo>
                      <a:pt x="108" y="199"/>
                    </a:lnTo>
                    <a:lnTo>
                      <a:pt x="107" y="204"/>
                    </a:lnTo>
                    <a:lnTo>
                      <a:pt x="107" y="208"/>
                    </a:lnTo>
                    <a:lnTo>
                      <a:pt x="107" y="213"/>
                    </a:lnTo>
                    <a:lnTo>
                      <a:pt x="105" y="217"/>
                    </a:lnTo>
                    <a:lnTo>
                      <a:pt x="105" y="221"/>
                    </a:lnTo>
                    <a:lnTo>
                      <a:pt x="104" y="226"/>
                    </a:lnTo>
                    <a:lnTo>
                      <a:pt x="102" y="230"/>
                    </a:lnTo>
                    <a:lnTo>
                      <a:pt x="102" y="235"/>
                    </a:lnTo>
                    <a:lnTo>
                      <a:pt x="101" y="239"/>
                    </a:lnTo>
                    <a:lnTo>
                      <a:pt x="0" y="235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ook Antiqua"/>
                </a:endParaRPr>
              </a:p>
            </p:txBody>
          </p:sp>
          <p:sp>
            <p:nvSpPr>
              <p:cNvPr id="51" name="Freeform 15">
                <a:extLst>
                  <a:ext uri="{FF2B5EF4-FFF2-40B4-BE49-F238E27FC236}">
                    <a16:creationId xmlns:a16="http://schemas.microsoft.com/office/drawing/2014/main" id="{2CA65594-9ED8-B641-A2F0-200DEEC070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3738" y="3929960"/>
                <a:ext cx="702474" cy="302049"/>
              </a:xfrm>
              <a:custGeom>
                <a:avLst/>
                <a:gdLst/>
                <a:ahLst/>
                <a:cxnLst>
                  <a:cxn ang="0">
                    <a:pos x="5" y="46"/>
                  </a:cxn>
                  <a:cxn ang="0">
                    <a:pos x="12" y="41"/>
                  </a:cxn>
                  <a:cxn ang="0">
                    <a:pos x="20" y="35"/>
                  </a:cxn>
                  <a:cxn ang="0">
                    <a:pos x="27" y="30"/>
                  </a:cxn>
                  <a:cxn ang="0">
                    <a:pos x="36" y="27"/>
                  </a:cxn>
                  <a:cxn ang="0">
                    <a:pos x="44" y="23"/>
                  </a:cxn>
                  <a:cxn ang="0">
                    <a:pos x="55" y="21"/>
                  </a:cxn>
                  <a:cxn ang="0">
                    <a:pos x="65" y="21"/>
                  </a:cxn>
                  <a:cxn ang="0">
                    <a:pos x="75" y="19"/>
                  </a:cxn>
                  <a:cxn ang="0">
                    <a:pos x="84" y="23"/>
                  </a:cxn>
                  <a:cxn ang="0">
                    <a:pos x="92" y="27"/>
                  </a:cxn>
                  <a:cxn ang="0">
                    <a:pos x="101" y="31"/>
                  </a:cxn>
                  <a:cxn ang="0">
                    <a:pos x="109" y="35"/>
                  </a:cxn>
                  <a:cxn ang="0">
                    <a:pos x="116" y="41"/>
                  </a:cxn>
                  <a:cxn ang="0">
                    <a:pos x="126" y="43"/>
                  </a:cxn>
                  <a:cxn ang="0">
                    <a:pos x="137" y="45"/>
                  </a:cxn>
                  <a:cxn ang="0">
                    <a:pos x="148" y="46"/>
                  </a:cxn>
                  <a:cxn ang="0">
                    <a:pos x="158" y="46"/>
                  </a:cxn>
                  <a:cxn ang="0">
                    <a:pos x="169" y="46"/>
                  </a:cxn>
                  <a:cxn ang="0">
                    <a:pos x="180" y="45"/>
                  </a:cxn>
                  <a:cxn ang="0">
                    <a:pos x="189" y="41"/>
                  </a:cxn>
                  <a:cxn ang="0">
                    <a:pos x="199" y="39"/>
                  </a:cxn>
                  <a:cxn ang="0">
                    <a:pos x="205" y="32"/>
                  </a:cxn>
                  <a:cxn ang="0">
                    <a:pos x="212" y="25"/>
                  </a:cxn>
                  <a:cxn ang="0">
                    <a:pos x="218" y="19"/>
                  </a:cxn>
                  <a:cxn ang="0">
                    <a:pos x="227" y="15"/>
                  </a:cxn>
                  <a:cxn ang="0">
                    <a:pos x="235" y="10"/>
                  </a:cxn>
                  <a:cxn ang="0">
                    <a:pos x="242" y="5"/>
                  </a:cxn>
                  <a:cxn ang="0">
                    <a:pos x="252" y="2"/>
                  </a:cxn>
                  <a:cxn ang="0">
                    <a:pos x="262" y="2"/>
                  </a:cxn>
                  <a:cxn ang="0">
                    <a:pos x="270" y="2"/>
                  </a:cxn>
                  <a:cxn ang="0">
                    <a:pos x="281" y="4"/>
                  </a:cxn>
                  <a:cxn ang="0">
                    <a:pos x="289" y="8"/>
                  </a:cxn>
                  <a:cxn ang="0">
                    <a:pos x="292" y="14"/>
                  </a:cxn>
                  <a:cxn ang="0">
                    <a:pos x="284" y="18"/>
                  </a:cxn>
                  <a:cxn ang="0">
                    <a:pos x="274" y="19"/>
                  </a:cxn>
                  <a:cxn ang="0">
                    <a:pos x="263" y="20"/>
                  </a:cxn>
                  <a:cxn ang="0">
                    <a:pos x="255" y="25"/>
                  </a:cxn>
                  <a:cxn ang="0">
                    <a:pos x="248" y="30"/>
                  </a:cxn>
                  <a:cxn ang="0">
                    <a:pos x="241" y="35"/>
                  </a:cxn>
                  <a:cxn ang="0">
                    <a:pos x="235" y="42"/>
                  </a:cxn>
                  <a:cxn ang="0">
                    <a:pos x="229" y="48"/>
                  </a:cxn>
                  <a:cxn ang="0">
                    <a:pos x="223" y="54"/>
                  </a:cxn>
                  <a:cxn ang="0">
                    <a:pos x="216" y="60"/>
                  </a:cxn>
                  <a:cxn ang="0">
                    <a:pos x="210" y="67"/>
                  </a:cxn>
                  <a:cxn ang="0">
                    <a:pos x="203" y="72"/>
                  </a:cxn>
                  <a:cxn ang="0">
                    <a:pos x="195" y="77"/>
                  </a:cxn>
                  <a:cxn ang="0">
                    <a:pos x="186" y="80"/>
                  </a:cxn>
                  <a:cxn ang="0">
                    <a:pos x="176" y="82"/>
                  </a:cxn>
                  <a:cxn ang="0">
                    <a:pos x="164" y="83"/>
                  </a:cxn>
                  <a:cxn ang="0">
                    <a:pos x="154" y="85"/>
                  </a:cxn>
                  <a:cxn ang="0">
                    <a:pos x="144" y="85"/>
                  </a:cxn>
                  <a:cxn ang="0">
                    <a:pos x="132" y="86"/>
                  </a:cxn>
                  <a:cxn ang="0">
                    <a:pos x="123" y="90"/>
                  </a:cxn>
                  <a:cxn ang="0">
                    <a:pos x="114" y="93"/>
                  </a:cxn>
                  <a:cxn ang="0">
                    <a:pos x="105" y="96"/>
                  </a:cxn>
                  <a:cxn ang="0">
                    <a:pos x="97" y="101"/>
                  </a:cxn>
                  <a:cxn ang="0">
                    <a:pos x="91" y="107"/>
                  </a:cxn>
                  <a:cxn ang="0">
                    <a:pos x="84" y="112"/>
                  </a:cxn>
                  <a:cxn ang="0">
                    <a:pos x="76" y="117"/>
                  </a:cxn>
                  <a:cxn ang="0">
                    <a:pos x="68" y="122"/>
                  </a:cxn>
                </a:cxnLst>
                <a:rect l="0" t="0" r="r" b="b"/>
                <a:pathLst>
                  <a:path w="295" h="123">
                    <a:moveTo>
                      <a:pt x="0" y="47"/>
                    </a:moveTo>
                    <a:lnTo>
                      <a:pt x="5" y="46"/>
                    </a:lnTo>
                    <a:lnTo>
                      <a:pt x="9" y="44"/>
                    </a:lnTo>
                    <a:lnTo>
                      <a:pt x="12" y="41"/>
                    </a:lnTo>
                    <a:lnTo>
                      <a:pt x="16" y="38"/>
                    </a:lnTo>
                    <a:lnTo>
                      <a:pt x="20" y="35"/>
                    </a:lnTo>
                    <a:lnTo>
                      <a:pt x="24" y="33"/>
                    </a:lnTo>
                    <a:lnTo>
                      <a:pt x="27" y="30"/>
                    </a:lnTo>
                    <a:lnTo>
                      <a:pt x="32" y="29"/>
                    </a:lnTo>
                    <a:lnTo>
                      <a:pt x="36" y="27"/>
                    </a:lnTo>
                    <a:lnTo>
                      <a:pt x="40" y="25"/>
                    </a:lnTo>
                    <a:lnTo>
                      <a:pt x="44" y="23"/>
                    </a:lnTo>
                    <a:lnTo>
                      <a:pt x="50" y="22"/>
                    </a:lnTo>
                    <a:lnTo>
                      <a:pt x="55" y="21"/>
                    </a:lnTo>
                    <a:lnTo>
                      <a:pt x="60" y="22"/>
                    </a:lnTo>
                    <a:lnTo>
                      <a:pt x="65" y="21"/>
                    </a:lnTo>
                    <a:lnTo>
                      <a:pt x="70" y="20"/>
                    </a:lnTo>
                    <a:lnTo>
                      <a:pt x="75" y="19"/>
                    </a:lnTo>
                    <a:lnTo>
                      <a:pt x="80" y="21"/>
                    </a:lnTo>
                    <a:lnTo>
                      <a:pt x="84" y="23"/>
                    </a:lnTo>
                    <a:lnTo>
                      <a:pt x="88" y="25"/>
                    </a:lnTo>
                    <a:lnTo>
                      <a:pt x="92" y="27"/>
                    </a:lnTo>
                    <a:lnTo>
                      <a:pt x="96" y="29"/>
                    </a:lnTo>
                    <a:lnTo>
                      <a:pt x="101" y="31"/>
                    </a:lnTo>
                    <a:lnTo>
                      <a:pt x="105" y="33"/>
                    </a:lnTo>
                    <a:lnTo>
                      <a:pt x="109" y="35"/>
                    </a:lnTo>
                    <a:lnTo>
                      <a:pt x="113" y="38"/>
                    </a:lnTo>
                    <a:lnTo>
                      <a:pt x="116" y="41"/>
                    </a:lnTo>
                    <a:lnTo>
                      <a:pt x="121" y="41"/>
                    </a:lnTo>
                    <a:lnTo>
                      <a:pt x="126" y="43"/>
                    </a:lnTo>
                    <a:lnTo>
                      <a:pt x="132" y="43"/>
                    </a:lnTo>
                    <a:lnTo>
                      <a:pt x="137" y="45"/>
                    </a:lnTo>
                    <a:lnTo>
                      <a:pt x="143" y="45"/>
                    </a:lnTo>
                    <a:lnTo>
                      <a:pt x="148" y="46"/>
                    </a:lnTo>
                    <a:lnTo>
                      <a:pt x="153" y="45"/>
                    </a:lnTo>
                    <a:lnTo>
                      <a:pt x="158" y="46"/>
                    </a:lnTo>
                    <a:lnTo>
                      <a:pt x="163" y="45"/>
                    </a:lnTo>
                    <a:lnTo>
                      <a:pt x="169" y="46"/>
                    </a:lnTo>
                    <a:lnTo>
                      <a:pt x="175" y="46"/>
                    </a:lnTo>
                    <a:lnTo>
                      <a:pt x="180" y="45"/>
                    </a:lnTo>
                    <a:lnTo>
                      <a:pt x="184" y="43"/>
                    </a:lnTo>
                    <a:lnTo>
                      <a:pt x="189" y="41"/>
                    </a:lnTo>
                    <a:lnTo>
                      <a:pt x="193" y="40"/>
                    </a:lnTo>
                    <a:lnTo>
                      <a:pt x="199" y="39"/>
                    </a:lnTo>
                    <a:lnTo>
                      <a:pt x="202" y="35"/>
                    </a:lnTo>
                    <a:lnTo>
                      <a:pt x="205" y="32"/>
                    </a:lnTo>
                    <a:lnTo>
                      <a:pt x="209" y="28"/>
                    </a:lnTo>
                    <a:lnTo>
                      <a:pt x="212" y="25"/>
                    </a:lnTo>
                    <a:lnTo>
                      <a:pt x="215" y="22"/>
                    </a:lnTo>
                    <a:lnTo>
                      <a:pt x="218" y="19"/>
                    </a:lnTo>
                    <a:lnTo>
                      <a:pt x="223" y="16"/>
                    </a:lnTo>
                    <a:lnTo>
                      <a:pt x="227" y="15"/>
                    </a:lnTo>
                    <a:lnTo>
                      <a:pt x="231" y="13"/>
                    </a:lnTo>
                    <a:lnTo>
                      <a:pt x="235" y="10"/>
                    </a:lnTo>
                    <a:lnTo>
                      <a:pt x="239" y="8"/>
                    </a:lnTo>
                    <a:lnTo>
                      <a:pt x="242" y="5"/>
                    </a:lnTo>
                    <a:lnTo>
                      <a:pt x="246" y="3"/>
                    </a:lnTo>
                    <a:lnTo>
                      <a:pt x="252" y="2"/>
                    </a:lnTo>
                    <a:lnTo>
                      <a:pt x="257" y="1"/>
                    </a:lnTo>
                    <a:lnTo>
                      <a:pt x="262" y="2"/>
                    </a:lnTo>
                    <a:lnTo>
                      <a:pt x="266" y="0"/>
                    </a:lnTo>
                    <a:lnTo>
                      <a:pt x="270" y="2"/>
                    </a:lnTo>
                    <a:lnTo>
                      <a:pt x="276" y="2"/>
                    </a:lnTo>
                    <a:lnTo>
                      <a:pt x="281" y="4"/>
                    </a:lnTo>
                    <a:lnTo>
                      <a:pt x="284" y="6"/>
                    </a:lnTo>
                    <a:lnTo>
                      <a:pt x="289" y="8"/>
                    </a:lnTo>
                    <a:lnTo>
                      <a:pt x="294" y="9"/>
                    </a:lnTo>
                    <a:lnTo>
                      <a:pt x="292" y="14"/>
                    </a:lnTo>
                    <a:lnTo>
                      <a:pt x="289" y="17"/>
                    </a:lnTo>
                    <a:lnTo>
                      <a:pt x="284" y="18"/>
                    </a:lnTo>
                    <a:lnTo>
                      <a:pt x="279" y="20"/>
                    </a:lnTo>
                    <a:lnTo>
                      <a:pt x="274" y="19"/>
                    </a:lnTo>
                    <a:lnTo>
                      <a:pt x="269" y="20"/>
                    </a:lnTo>
                    <a:lnTo>
                      <a:pt x="263" y="20"/>
                    </a:lnTo>
                    <a:lnTo>
                      <a:pt x="259" y="22"/>
                    </a:lnTo>
                    <a:lnTo>
                      <a:pt x="255" y="25"/>
                    </a:lnTo>
                    <a:lnTo>
                      <a:pt x="253" y="28"/>
                    </a:lnTo>
                    <a:lnTo>
                      <a:pt x="248" y="30"/>
                    </a:lnTo>
                    <a:lnTo>
                      <a:pt x="244" y="32"/>
                    </a:lnTo>
                    <a:lnTo>
                      <a:pt x="241" y="35"/>
                    </a:lnTo>
                    <a:lnTo>
                      <a:pt x="238" y="39"/>
                    </a:lnTo>
                    <a:lnTo>
                      <a:pt x="235" y="42"/>
                    </a:lnTo>
                    <a:lnTo>
                      <a:pt x="232" y="45"/>
                    </a:lnTo>
                    <a:lnTo>
                      <a:pt x="229" y="48"/>
                    </a:lnTo>
                    <a:lnTo>
                      <a:pt x="226" y="51"/>
                    </a:lnTo>
                    <a:lnTo>
                      <a:pt x="223" y="54"/>
                    </a:lnTo>
                    <a:lnTo>
                      <a:pt x="219" y="57"/>
                    </a:lnTo>
                    <a:lnTo>
                      <a:pt x="216" y="60"/>
                    </a:lnTo>
                    <a:lnTo>
                      <a:pt x="213" y="64"/>
                    </a:lnTo>
                    <a:lnTo>
                      <a:pt x="210" y="67"/>
                    </a:lnTo>
                    <a:lnTo>
                      <a:pt x="206" y="69"/>
                    </a:lnTo>
                    <a:lnTo>
                      <a:pt x="203" y="72"/>
                    </a:lnTo>
                    <a:lnTo>
                      <a:pt x="200" y="75"/>
                    </a:lnTo>
                    <a:lnTo>
                      <a:pt x="195" y="77"/>
                    </a:lnTo>
                    <a:lnTo>
                      <a:pt x="191" y="78"/>
                    </a:lnTo>
                    <a:lnTo>
                      <a:pt x="186" y="80"/>
                    </a:lnTo>
                    <a:lnTo>
                      <a:pt x="182" y="82"/>
                    </a:lnTo>
                    <a:lnTo>
                      <a:pt x="176" y="82"/>
                    </a:lnTo>
                    <a:lnTo>
                      <a:pt x="171" y="83"/>
                    </a:lnTo>
                    <a:lnTo>
                      <a:pt x="164" y="83"/>
                    </a:lnTo>
                    <a:lnTo>
                      <a:pt x="159" y="84"/>
                    </a:lnTo>
                    <a:lnTo>
                      <a:pt x="154" y="85"/>
                    </a:lnTo>
                    <a:lnTo>
                      <a:pt x="149" y="84"/>
                    </a:lnTo>
                    <a:lnTo>
                      <a:pt x="144" y="85"/>
                    </a:lnTo>
                    <a:lnTo>
                      <a:pt x="139" y="86"/>
                    </a:lnTo>
                    <a:lnTo>
                      <a:pt x="132" y="86"/>
                    </a:lnTo>
                    <a:lnTo>
                      <a:pt x="127" y="87"/>
                    </a:lnTo>
                    <a:lnTo>
                      <a:pt x="123" y="90"/>
                    </a:lnTo>
                    <a:lnTo>
                      <a:pt x="118" y="91"/>
                    </a:lnTo>
                    <a:lnTo>
                      <a:pt x="114" y="93"/>
                    </a:lnTo>
                    <a:lnTo>
                      <a:pt x="109" y="94"/>
                    </a:lnTo>
                    <a:lnTo>
                      <a:pt x="105" y="96"/>
                    </a:lnTo>
                    <a:lnTo>
                      <a:pt x="101" y="99"/>
                    </a:lnTo>
                    <a:lnTo>
                      <a:pt x="97" y="101"/>
                    </a:lnTo>
                    <a:lnTo>
                      <a:pt x="94" y="104"/>
                    </a:lnTo>
                    <a:lnTo>
                      <a:pt x="91" y="107"/>
                    </a:lnTo>
                    <a:lnTo>
                      <a:pt x="87" y="109"/>
                    </a:lnTo>
                    <a:lnTo>
                      <a:pt x="84" y="112"/>
                    </a:lnTo>
                    <a:lnTo>
                      <a:pt x="80" y="115"/>
                    </a:lnTo>
                    <a:lnTo>
                      <a:pt x="76" y="117"/>
                    </a:lnTo>
                    <a:lnTo>
                      <a:pt x="72" y="120"/>
                    </a:lnTo>
                    <a:lnTo>
                      <a:pt x="68" y="122"/>
                    </a:lnTo>
                    <a:lnTo>
                      <a:pt x="0" y="47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ook Antiqua"/>
                </a:endParaRPr>
              </a:p>
            </p:txBody>
          </p:sp>
          <p:sp>
            <p:nvSpPr>
              <p:cNvPr id="52" name="Freeform 16">
                <a:extLst>
                  <a:ext uri="{FF2B5EF4-FFF2-40B4-BE49-F238E27FC236}">
                    <a16:creationId xmlns:a16="http://schemas.microsoft.com/office/drawing/2014/main" id="{9278ACC6-247F-574B-A2ED-6757B9C6B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0314" y="4622463"/>
                <a:ext cx="438153" cy="589364"/>
              </a:xfrm>
              <a:custGeom>
                <a:avLst/>
                <a:gdLst/>
                <a:ahLst/>
                <a:cxnLst>
                  <a:cxn ang="0">
                    <a:pos x="180" y="9"/>
                  </a:cxn>
                  <a:cxn ang="0">
                    <a:pos x="179" y="18"/>
                  </a:cxn>
                  <a:cxn ang="0">
                    <a:pos x="177" y="27"/>
                  </a:cxn>
                  <a:cxn ang="0">
                    <a:pos x="176" y="35"/>
                  </a:cxn>
                  <a:cxn ang="0">
                    <a:pos x="171" y="44"/>
                  </a:cxn>
                  <a:cxn ang="0">
                    <a:pos x="169" y="53"/>
                  </a:cxn>
                  <a:cxn ang="0">
                    <a:pos x="163" y="62"/>
                  </a:cxn>
                  <a:cxn ang="0">
                    <a:pos x="155" y="69"/>
                  </a:cxn>
                  <a:cxn ang="0">
                    <a:pos x="150" y="78"/>
                  </a:cxn>
                  <a:cxn ang="0">
                    <a:pos x="141" y="81"/>
                  </a:cxn>
                  <a:cxn ang="0">
                    <a:pos x="132" y="84"/>
                  </a:cxn>
                  <a:cxn ang="0">
                    <a:pos x="123" y="87"/>
                  </a:cxn>
                  <a:cxn ang="0">
                    <a:pos x="114" y="90"/>
                  </a:cxn>
                  <a:cxn ang="0">
                    <a:pos x="105" y="91"/>
                  </a:cxn>
                  <a:cxn ang="0">
                    <a:pos x="97" y="97"/>
                  </a:cxn>
                  <a:cxn ang="0">
                    <a:pos x="88" y="103"/>
                  </a:cxn>
                  <a:cxn ang="0">
                    <a:pos x="79" y="110"/>
                  </a:cxn>
                  <a:cxn ang="0">
                    <a:pos x="72" y="118"/>
                  </a:cxn>
                  <a:cxn ang="0">
                    <a:pos x="65" y="125"/>
                  </a:cxn>
                  <a:cxn ang="0">
                    <a:pos x="57" y="133"/>
                  </a:cxn>
                  <a:cxn ang="0">
                    <a:pos x="53" y="142"/>
                  </a:cxn>
                  <a:cxn ang="0">
                    <a:pos x="48" y="151"/>
                  </a:cxn>
                  <a:cxn ang="0">
                    <a:pos x="49" y="160"/>
                  </a:cxn>
                  <a:cxn ang="0">
                    <a:pos x="48" y="170"/>
                  </a:cxn>
                  <a:cxn ang="0">
                    <a:pos x="49" y="179"/>
                  </a:cxn>
                  <a:cxn ang="0">
                    <a:pos x="45" y="188"/>
                  </a:cxn>
                  <a:cxn ang="0">
                    <a:pos x="43" y="197"/>
                  </a:cxn>
                  <a:cxn ang="0">
                    <a:pos x="41" y="206"/>
                  </a:cxn>
                  <a:cxn ang="0">
                    <a:pos x="37" y="214"/>
                  </a:cxn>
                  <a:cxn ang="0">
                    <a:pos x="30" y="222"/>
                  </a:cxn>
                  <a:cxn ang="0">
                    <a:pos x="24" y="228"/>
                  </a:cxn>
                  <a:cxn ang="0">
                    <a:pos x="15" y="233"/>
                  </a:cxn>
                  <a:cxn ang="0">
                    <a:pos x="6" y="236"/>
                  </a:cxn>
                  <a:cxn ang="0">
                    <a:pos x="0" y="235"/>
                  </a:cxn>
                  <a:cxn ang="0">
                    <a:pos x="3" y="226"/>
                  </a:cxn>
                  <a:cxn ang="0">
                    <a:pos x="9" y="218"/>
                  </a:cxn>
                  <a:cxn ang="0">
                    <a:pos x="16" y="210"/>
                  </a:cxn>
                  <a:cxn ang="0">
                    <a:pos x="18" y="201"/>
                  </a:cxn>
                  <a:cxn ang="0">
                    <a:pos x="19" y="192"/>
                  </a:cxn>
                  <a:cxn ang="0">
                    <a:pos x="20" y="184"/>
                  </a:cxn>
                  <a:cxn ang="0">
                    <a:pos x="20" y="174"/>
                  </a:cxn>
                  <a:cxn ang="0">
                    <a:pos x="20" y="166"/>
                  </a:cxn>
                  <a:cxn ang="0">
                    <a:pos x="20" y="157"/>
                  </a:cxn>
                  <a:cxn ang="0">
                    <a:pos x="20" y="148"/>
                  </a:cxn>
                  <a:cxn ang="0">
                    <a:pos x="20" y="139"/>
                  </a:cxn>
                  <a:cxn ang="0">
                    <a:pos x="22" y="131"/>
                  </a:cxn>
                  <a:cxn ang="0">
                    <a:pos x="23" y="122"/>
                  </a:cxn>
                  <a:cxn ang="0">
                    <a:pos x="28" y="113"/>
                  </a:cxn>
                  <a:cxn ang="0">
                    <a:pos x="34" y="104"/>
                  </a:cxn>
                  <a:cxn ang="0">
                    <a:pos x="41" y="96"/>
                  </a:cxn>
                  <a:cxn ang="0">
                    <a:pos x="47" y="87"/>
                  </a:cxn>
                  <a:cxn ang="0">
                    <a:pos x="54" y="79"/>
                  </a:cxn>
                  <a:cxn ang="0">
                    <a:pos x="61" y="70"/>
                  </a:cxn>
                  <a:cxn ang="0">
                    <a:pos x="66" y="62"/>
                  </a:cxn>
                  <a:cxn ang="0">
                    <a:pos x="70" y="53"/>
                  </a:cxn>
                  <a:cxn ang="0">
                    <a:pos x="75" y="44"/>
                  </a:cxn>
                  <a:cxn ang="0">
                    <a:pos x="76" y="35"/>
                  </a:cxn>
                  <a:cxn ang="0">
                    <a:pos x="76" y="27"/>
                  </a:cxn>
                  <a:cxn ang="0">
                    <a:pos x="78" y="18"/>
                  </a:cxn>
                  <a:cxn ang="0">
                    <a:pos x="80" y="9"/>
                  </a:cxn>
                  <a:cxn ang="0">
                    <a:pos x="82" y="0"/>
                  </a:cxn>
                </a:cxnLst>
                <a:rect l="0" t="0" r="r" b="b"/>
                <a:pathLst>
                  <a:path w="184" h="240">
                    <a:moveTo>
                      <a:pt x="183" y="4"/>
                    </a:moveTo>
                    <a:lnTo>
                      <a:pt x="180" y="9"/>
                    </a:lnTo>
                    <a:lnTo>
                      <a:pt x="179" y="13"/>
                    </a:lnTo>
                    <a:lnTo>
                      <a:pt x="179" y="18"/>
                    </a:lnTo>
                    <a:lnTo>
                      <a:pt x="178" y="22"/>
                    </a:lnTo>
                    <a:lnTo>
                      <a:pt x="177" y="27"/>
                    </a:lnTo>
                    <a:lnTo>
                      <a:pt x="176" y="31"/>
                    </a:lnTo>
                    <a:lnTo>
                      <a:pt x="176" y="35"/>
                    </a:lnTo>
                    <a:lnTo>
                      <a:pt x="173" y="40"/>
                    </a:lnTo>
                    <a:lnTo>
                      <a:pt x="171" y="44"/>
                    </a:lnTo>
                    <a:lnTo>
                      <a:pt x="170" y="48"/>
                    </a:lnTo>
                    <a:lnTo>
                      <a:pt x="169" y="53"/>
                    </a:lnTo>
                    <a:lnTo>
                      <a:pt x="165" y="57"/>
                    </a:lnTo>
                    <a:lnTo>
                      <a:pt x="163" y="62"/>
                    </a:lnTo>
                    <a:lnTo>
                      <a:pt x="158" y="65"/>
                    </a:lnTo>
                    <a:lnTo>
                      <a:pt x="155" y="69"/>
                    </a:lnTo>
                    <a:lnTo>
                      <a:pt x="152" y="73"/>
                    </a:lnTo>
                    <a:lnTo>
                      <a:pt x="150" y="78"/>
                    </a:lnTo>
                    <a:lnTo>
                      <a:pt x="145" y="79"/>
                    </a:lnTo>
                    <a:lnTo>
                      <a:pt x="141" y="81"/>
                    </a:lnTo>
                    <a:lnTo>
                      <a:pt x="136" y="82"/>
                    </a:lnTo>
                    <a:lnTo>
                      <a:pt x="132" y="84"/>
                    </a:lnTo>
                    <a:lnTo>
                      <a:pt x="127" y="85"/>
                    </a:lnTo>
                    <a:lnTo>
                      <a:pt x="123" y="87"/>
                    </a:lnTo>
                    <a:lnTo>
                      <a:pt x="118" y="88"/>
                    </a:lnTo>
                    <a:lnTo>
                      <a:pt x="114" y="90"/>
                    </a:lnTo>
                    <a:lnTo>
                      <a:pt x="110" y="91"/>
                    </a:lnTo>
                    <a:lnTo>
                      <a:pt x="105" y="91"/>
                    </a:lnTo>
                    <a:lnTo>
                      <a:pt x="101" y="94"/>
                    </a:lnTo>
                    <a:lnTo>
                      <a:pt x="97" y="97"/>
                    </a:lnTo>
                    <a:lnTo>
                      <a:pt x="92" y="101"/>
                    </a:lnTo>
                    <a:lnTo>
                      <a:pt x="88" y="103"/>
                    </a:lnTo>
                    <a:lnTo>
                      <a:pt x="84" y="107"/>
                    </a:lnTo>
                    <a:lnTo>
                      <a:pt x="79" y="110"/>
                    </a:lnTo>
                    <a:lnTo>
                      <a:pt x="76" y="114"/>
                    </a:lnTo>
                    <a:lnTo>
                      <a:pt x="72" y="118"/>
                    </a:lnTo>
                    <a:lnTo>
                      <a:pt x="69" y="122"/>
                    </a:lnTo>
                    <a:lnTo>
                      <a:pt x="65" y="125"/>
                    </a:lnTo>
                    <a:lnTo>
                      <a:pt x="60" y="129"/>
                    </a:lnTo>
                    <a:lnTo>
                      <a:pt x="57" y="133"/>
                    </a:lnTo>
                    <a:lnTo>
                      <a:pt x="56" y="138"/>
                    </a:lnTo>
                    <a:lnTo>
                      <a:pt x="53" y="142"/>
                    </a:lnTo>
                    <a:lnTo>
                      <a:pt x="51" y="147"/>
                    </a:lnTo>
                    <a:lnTo>
                      <a:pt x="48" y="151"/>
                    </a:lnTo>
                    <a:lnTo>
                      <a:pt x="49" y="156"/>
                    </a:lnTo>
                    <a:lnTo>
                      <a:pt x="49" y="160"/>
                    </a:lnTo>
                    <a:lnTo>
                      <a:pt x="49" y="166"/>
                    </a:lnTo>
                    <a:lnTo>
                      <a:pt x="48" y="170"/>
                    </a:lnTo>
                    <a:lnTo>
                      <a:pt x="48" y="174"/>
                    </a:lnTo>
                    <a:lnTo>
                      <a:pt x="49" y="179"/>
                    </a:lnTo>
                    <a:lnTo>
                      <a:pt x="47" y="184"/>
                    </a:lnTo>
                    <a:lnTo>
                      <a:pt x="45" y="188"/>
                    </a:lnTo>
                    <a:lnTo>
                      <a:pt x="44" y="192"/>
                    </a:lnTo>
                    <a:lnTo>
                      <a:pt x="43" y="197"/>
                    </a:lnTo>
                    <a:lnTo>
                      <a:pt x="41" y="201"/>
                    </a:lnTo>
                    <a:lnTo>
                      <a:pt x="41" y="206"/>
                    </a:lnTo>
                    <a:lnTo>
                      <a:pt x="40" y="210"/>
                    </a:lnTo>
                    <a:lnTo>
                      <a:pt x="37" y="214"/>
                    </a:lnTo>
                    <a:lnTo>
                      <a:pt x="34" y="218"/>
                    </a:lnTo>
                    <a:lnTo>
                      <a:pt x="30" y="222"/>
                    </a:lnTo>
                    <a:lnTo>
                      <a:pt x="28" y="226"/>
                    </a:lnTo>
                    <a:lnTo>
                      <a:pt x="24" y="228"/>
                    </a:lnTo>
                    <a:lnTo>
                      <a:pt x="19" y="232"/>
                    </a:lnTo>
                    <a:lnTo>
                      <a:pt x="15" y="233"/>
                    </a:lnTo>
                    <a:lnTo>
                      <a:pt x="10" y="235"/>
                    </a:lnTo>
                    <a:lnTo>
                      <a:pt x="6" y="236"/>
                    </a:lnTo>
                    <a:lnTo>
                      <a:pt x="1" y="239"/>
                    </a:lnTo>
                    <a:lnTo>
                      <a:pt x="0" y="235"/>
                    </a:lnTo>
                    <a:lnTo>
                      <a:pt x="0" y="230"/>
                    </a:lnTo>
                    <a:lnTo>
                      <a:pt x="3" y="226"/>
                    </a:lnTo>
                    <a:lnTo>
                      <a:pt x="5" y="222"/>
                    </a:lnTo>
                    <a:lnTo>
                      <a:pt x="9" y="218"/>
                    </a:lnTo>
                    <a:lnTo>
                      <a:pt x="12" y="214"/>
                    </a:lnTo>
                    <a:lnTo>
                      <a:pt x="16" y="210"/>
                    </a:lnTo>
                    <a:lnTo>
                      <a:pt x="18" y="205"/>
                    </a:lnTo>
                    <a:lnTo>
                      <a:pt x="18" y="201"/>
                    </a:lnTo>
                    <a:lnTo>
                      <a:pt x="18" y="197"/>
                    </a:lnTo>
                    <a:lnTo>
                      <a:pt x="19" y="192"/>
                    </a:lnTo>
                    <a:lnTo>
                      <a:pt x="20" y="188"/>
                    </a:lnTo>
                    <a:lnTo>
                      <a:pt x="20" y="184"/>
                    </a:lnTo>
                    <a:lnTo>
                      <a:pt x="20" y="179"/>
                    </a:lnTo>
                    <a:lnTo>
                      <a:pt x="20" y="174"/>
                    </a:lnTo>
                    <a:lnTo>
                      <a:pt x="20" y="170"/>
                    </a:lnTo>
                    <a:lnTo>
                      <a:pt x="20" y="166"/>
                    </a:lnTo>
                    <a:lnTo>
                      <a:pt x="20" y="161"/>
                    </a:lnTo>
                    <a:lnTo>
                      <a:pt x="20" y="157"/>
                    </a:lnTo>
                    <a:lnTo>
                      <a:pt x="20" y="152"/>
                    </a:lnTo>
                    <a:lnTo>
                      <a:pt x="20" y="148"/>
                    </a:lnTo>
                    <a:lnTo>
                      <a:pt x="20" y="144"/>
                    </a:lnTo>
                    <a:lnTo>
                      <a:pt x="20" y="139"/>
                    </a:lnTo>
                    <a:lnTo>
                      <a:pt x="22" y="135"/>
                    </a:lnTo>
                    <a:lnTo>
                      <a:pt x="22" y="131"/>
                    </a:lnTo>
                    <a:lnTo>
                      <a:pt x="22" y="126"/>
                    </a:lnTo>
                    <a:lnTo>
                      <a:pt x="23" y="122"/>
                    </a:lnTo>
                    <a:lnTo>
                      <a:pt x="26" y="118"/>
                    </a:lnTo>
                    <a:lnTo>
                      <a:pt x="28" y="113"/>
                    </a:lnTo>
                    <a:lnTo>
                      <a:pt x="29" y="109"/>
                    </a:lnTo>
                    <a:lnTo>
                      <a:pt x="34" y="104"/>
                    </a:lnTo>
                    <a:lnTo>
                      <a:pt x="37" y="100"/>
                    </a:lnTo>
                    <a:lnTo>
                      <a:pt x="41" y="96"/>
                    </a:lnTo>
                    <a:lnTo>
                      <a:pt x="44" y="91"/>
                    </a:lnTo>
                    <a:lnTo>
                      <a:pt x="47" y="87"/>
                    </a:lnTo>
                    <a:lnTo>
                      <a:pt x="51" y="84"/>
                    </a:lnTo>
                    <a:lnTo>
                      <a:pt x="54" y="79"/>
                    </a:lnTo>
                    <a:lnTo>
                      <a:pt x="57" y="75"/>
                    </a:lnTo>
                    <a:lnTo>
                      <a:pt x="61" y="70"/>
                    </a:lnTo>
                    <a:lnTo>
                      <a:pt x="65" y="66"/>
                    </a:lnTo>
                    <a:lnTo>
                      <a:pt x="66" y="62"/>
                    </a:lnTo>
                    <a:lnTo>
                      <a:pt x="69" y="57"/>
                    </a:lnTo>
                    <a:lnTo>
                      <a:pt x="70" y="53"/>
                    </a:lnTo>
                    <a:lnTo>
                      <a:pt x="73" y="48"/>
                    </a:lnTo>
                    <a:lnTo>
                      <a:pt x="75" y="44"/>
                    </a:lnTo>
                    <a:lnTo>
                      <a:pt x="75" y="40"/>
                    </a:lnTo>
                    <a:lnTo>
                      <a:pt x="76" y="35"/>
                    </a:lnTo>
                    <a:lnTo>
                      <a:pt x="76" y="31"/>
                    </a:lnTo>
                    <a:lnTo>
                      <a:pt x="76" y="27"/>
                    </a:lnTo>
                    <a:lnTo>
                      <a:pt x="78" y="22"/>
                    </a:lnTo>
                    <a:lnTo>
                      <a:pt x="78" y="18"/>
                    </a:lnTo>
                    <a:lnTo>
                      <a:pt x="79" y="13"/>
                    </a:lnTo>
                    <a:lnTo>
                      <a:pt x="80" y="9"/>
                    </a:lnTo>
                    <a:lnTo>
                      <a:pt x="81" y="4"/>
                    </a:lnTo>
                    <a:lnTo>
                      <a:pt x="82" y="0"/>
                    </a:lnTo>
                    <a:lnTo>
                      <a:pt x="183" y="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ook Antiqua"/>
                </a:endParaRPr>
              </a:p>
            </p:txBody>
          </p:sp>
          <p:sp>
            <p:nvSpPr>
              <p:cNvPr id="53" name="Freeform 17">
                <a:extLst>
                  <a:ext uri="{FF2B5EF4-FFF2-40B4-BE49-F238E27FC236}">
                    <a16:creationId xmlns:a16="http://schemas.microsoft.com/office/drawing/2014/main" id="{28AB82AB-7B0E-3C42-8C17-A1F56BB1C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143" y="4529147"/>
                <a:ext cx="288133" cy="724427"/>
              </a:xfrm>
              <a:custGeom>
                <a:avLst/>
                <a:gdLst/>
                <a:ahLst/>
                <a:cxnLst>
                  <a:cxn ang="0">
                    <a:pos x="75" y="5"/>
                  </a:cxn>
                  <a:cxn ang="0">
                    <a:pos x="80" y="12"/>
                  </a:cxn>
                  <a:cxn ang="0">
                    <a:pos x="85" y="20"/>
                  </a:cxn>
                  <a:cxn ang="0">
                    <a:pos x="90" y="27"/>
                  </a:cxn>
                  <a:cxn ang="0">
                    <a:pos x="94" y="37"/>
                  </a:cxn>
                  <a:cxn ang="0">
                    <a:pos x="98" y="45"/>
                  </a:cxn>
                  <a:cxn ang="0">
                    <a:pos x="99" y="55"/>
                  </a:cxn>
                  <a:cxn ang="0">
                    <a:pos x="100" y="65"/>
                  </a:cxn>
                  <a:cxn ang="0">
                    <a:pos x="102" y="76"/>
                  </a:cxn>
                  <a:cxn ang="0">
                    <a:pos x="98" y="84"/>
                  </a:cxn>
                  <a:cxn ang="0">
                    <a:pos x="94" y="92"/>
                  </a:cxn>
                  <a:cxn ang="0">
                    <a:pos x="90" y="101"/>
                  </a:cxn>
                  <a:cxn ang="0">
                    <a:pos x="85" y="109"/>
                  </a:cxn>
                  <a:cxn ang="0">
                    <a:pos x="80" y="116"/>
                  </a:cxn>
                  <a:cxn ang="0">
                    <a:pos x="78" y="126"/>
                  </a:cxn>
                  <a:cxn ang="0">
                    <a:pos x="76" y="137"/>
                  </a:cxn>
                  <a:cxn ang="0">
                    <a:pos x="75" y="148"/>
                  </a:cxn>
                  <a:cxn ang="0">
                    <a:pos x="75" y="158"/>
                  </a:cxn>
                  <a:cxn ang="0">
                    <a:pos x="75" y="169"/>
                  </a:cxn>
                  <a:cxn ang="0">
                    <a:pos x="76" y="180"/>
                  </a:cxn>
                  <a:cxn ang="0">
                    <a:pos x="79" y="189"/>
                  </a:cxn>
                  <a:cxn ang="0">
                    <a:pos x="82" y="199"/>
                  </a:cxn>
                  <a:cxn ang="0">
                    <a:pos x="89" y="205"/>
                  </a:cxn>
                  <a:cxn ang="0">
                    <a:pos x="95" y="212"/>
                  </a:cxn>
                  <a:cxn ang="0">
                    <a:pos x="102" y="218"/>
                  </a:cxn>
                  <a:cxn ang="0">
                    <a:pos x="106" y="227"/>
                  </a:cxn>
                  <a:cxn ang="0">
                    <a:pos x="110" y="235"/>
                  </a:cxn>
                  <a:cxn ang="0">
                    <a:pos x="115" y="242"/>
                  </a:cxn>
                  <a:cxn ang="0">
                    <a:pos x="118" y="251"/>
                  </a:cxn>
                  <a:cxn ang="0">
                    <a:pos x="118" y="262"/>
                  </a:cxn>
                  <a:cxn ang="0">
                    <a:pos x="118" y="270"/>
                  </a:cxn>
                  <a:cxn ang="0">
                    <a:pos x="116" y="281"/>
                  </a:cxn>
                  <a:cxn ang="0">
                    <a:pos x="112" y="289"/>
                  </a:cxn>
                  <a:cxn ang="0">
                    <a:pos x="107" y="292"/>
                  </a:cxn>
                  <a:cxn ang="0">
                    <a:pos x="103" y="284"/>
                  </a:cxn>
                  <a:cxn ang="0">
                    <a:pos x="101" y="274"/>
                  </a:cxn>
                  <a:cxn ang="0">
                    <a:pos x="101" y="263"/>
                  </a:cxn>
                  <a:cxn ang="0">
                    <a:pos x="95" y="255"/>
                  </a:cxn>
                  <a:cxn ang="0">
                    <a:pos x="90" y="248"/>
                  </a:cxn>
                  <a:cxn ang="0">
                    <a:pos x="85" y="242"/>
                  </a:cxn>
                  <a:cxn ang="0">
                    <a:pos x="79" y="235"/>
                  </a:cxn>
                  <a:cxn ang="0">
                    <a:pos x="73" y="229"/>
                  </a:cxn>
                  <a:cxn ang="0">
                    <a:pos x="67" y="223"/>
                  </a:cxn>
                  <a:cxn ang="0">
                    <a:pos x="61" y="216"/>
                  </a:cxn>
                  <a:cxn ang="0">
                    <a:pos x="54" y="210"/>
                  </a:cxn>
                  <a:cxn ang="0">
                    <a:pos x="49" y="203"/>
                  </a:cxn>
                  <a:cxn ang="0">
                    <a:pos x="44" y="195"/>
                  </a:cxn>
                  <a:cxn ang="0">
                    <a:pos x="41" y="187"/>
                  </a:cxn>
                  <a:cxn ang="0">
                    <a:pos x="39" y="176"/>
                  </a:cxn>
                  <a:cxn ang="0">
                    <a:pos x="38" y="165"/>
                  </a:cxn>
                  <a:cxn ang="0">
                    <a:pos x="36" y="154"/>
                  </a:cxn>
                  <a:cxn ang="0">
                    <a:pos x="36" y="144"/>
                  </a:cxn>
                  <a:cxn ang="0">
                    <a:pos x="35" y="132"/>
                  </a:cxn>
                  <a:cxn ang="0">
                    <a:pos x="32" y="123"/>
                  </a:cxn>
                  <a:cxn ang="0">
                    <a:pos x="29" y="114"/>
                  </a:cxn>
                  <a:cxn ang="0">
                    <a:pos x="26" y="105"/>
                  </a:cxn>
                  <a:cxn ang="0">
                    <a:pos x="21" y="97"/>
                  </a:cxn>
                  <a:cxn ang="0">
                    <a:pos x="14" y="91"/>
                  </a:cxn>
                  <a:cxn ang="0">
                    <a:pos x="10" y="84"/>
                  </a:cxn>
                  <a:cxn ang="0">
                    <a:pos x="5" y="76"/>
                  </a:cxn>
                  <a:cxn ang="0">
                    <a:pos x="0" y="68"/>
                  </a:cxn>
                </a:cxnLst>
                <a:rect l="0" t="0" r="r" b="b"/>
                <a:pathLst>
                  <a:path w="121" h="295">
                    <a:moveTo>
                      <a:pt x="74" y="0"/>
                    </a:moveTo>
                    <a:lnTo>
                      <a:pt x="75" y="5"/>
                    </a:lnTo>
                    <a:lnTo>
                      <a:pt x="77" y="9"/>
                    </a:lnTo>
                    <a:lnTo>
                      <a:pt x="80" y="12"/>
                    </a:lnTo>
                    <a:lnTo>
                      <a:pt x="83" y="16"/>
                    </a:lnTo>
                    <a:lnTo>
                      <a:pt x="85" y="20"/>
                    </a:lnTo>
                    <a:lnTo>
                      <a:pt x="87" y="24"/>
                    </a:lnTo>
                    <a:lnTo>
                      <a:pt x="90" y="27"/>
                    </a:lnTo>
                    <a:lnTo>
                      <a:pt x="91" y="32"/>
                    </a:lnTo>
                    <a:lnTo>
                      <a:pt x="94" y="37"/>
                    </a:lnTo>
                    <a:lnTo>
                      <a:pt x="95" y="40"/>
                    </a:lnTo>
                    <a:lnTo>
                      <a:pt x="98" y="45"/>
                    </a:lnTo>
                    <a:lnTo>
                      <a:pt x="99" y="50"/>
                    </a:lnTo>
                    <a:lnTo>
                      <a:pt x="99" y="55"/>
                    </a:lnTo>
                    <a:lnTo>
                      <a:pt x="99" y="60"/>
                    </a:lnTo>
                    <a:lnTo>
                      <a:pt x="100" y="65"/>
                    </a:lnTo>
                    <a:lnTo>
                      <a:pt x="100" y="70"/>
                    </a:lnTo>
                    <a:lnTo>
                      <a:pt x="102" y="76"/>
                    </a:lnTo>
                    <a:lnTo>
                      <a:pt x="99" y="80"/>
                    </a:lnTo>
                    <a:lnTo>
                      <a:pt x="98" y="84"/>
                    </a:lnTo>
                    <a:lnTo>
                      <a:pt x="96" y="88"/>
                    </a:lnTo>
                    <a:lnTo>
                      <a:pt x="94" y="92"/>
                    </a:lnTo>
                    <a:lnTo>
                      <a:pt x="91" y="96"/>
                    </a:lnTo>
                    <a:lnTo>
                      <a:pt x="90" y="101"/>
                    </a:lnTo>
                    <a:lnTo>
                      <a:pt x="87" y="105"/>
                    </a:lnTo>
                    <a:lnTo>
                      <a:pt x="85" y="109"/>
                    </a:lnTo>
                    <a:lnTo>
                      <a:pt x="83" y="113"/>
                    </a:lnTo>
                    <a:lnTo>
                      <a:pt x="80" y="116"/>
                    </a:lnTo>
                    <a:lnTo>
                      <a:pt x="79" y="121"/>
                    </a:lnTo>
                    <a:lnTo>
                      <a:pt x="78" y="126"/>
                    </a:lnTo>
                    <a:lnTo>
                      <a:pt x="78" y="132"/>
                    </a:lnTo>
                    <a:lnTo>
                      <a:pt x="76" y="137"/>
                    </a:lnTo>
                    <a:lnTo>
                      <a:pt x="76" y="143"/>
                    </a:lnTo>
                    <a:lnTo>
                      <a:pt x="75" y="148"/>
                    </a:lnTo>
                    <a:lnTo>
                      <a:pt x="76" y="153"/>
                    </a:lnTo>
                    <a:lnTo>
                      <a:pt x="75" y="158"/>
                    </a:lnTo>
                    <a:lnTo>
                      <a:pt x="76" y="163"/>
                    </a:lnTo>
                    <a:lnTo>
                      <a:pt x="75" y="169"/>
                    </a:lnTo>
                    <a:lnTo>
                      <a:pt x="75" y="175"/>
                    </a:lnTo>
                    <a:lnTo>
                      <a:pt x="76" y="180"/>
                    </a:lnTo>
                    <a:lnTo>
                      <a:pt x="78" y="184"/>
                    </a:lnTo>
                    <a:lnTo>
                      <a:pt x="79" y="189"/>
                    </a:lnTo>
                    <a:lnTo>
                      <a:pt x="81" y="193"/>
                    </a:lnTo>
                    <a:lnTo>
                      <a:pt x="82" y="199"/>
                    </a:lnTo>
                    <a:lnTo>
                      <a:pt x="86" y="202"/>
                    </a:lnTo>
                    <a:lnTo>
                      <a:pt x="89" y="205"/>
                    </a:lnTo>
                    <a:lnTo>
                      <a:pt x="93" y="209"/>
                    </a:lnTo>
                    <a:lnTo>
                      <a:pt x="95" y="212"/>
                    </a:lnTo>
                    <a:lnTo>
                      <a:pt x="99" y="215"/>
                    </a:lnTo>
                    <a:lnTo>
                      <a:pt x="102" y="218"/>
                    </a:lnTo>
                    <a:lnTo>
                      <a:pt x="104" y="223"/>
                    </a:lnTo>
                    <a:lnTo>
                      <a:pt x="106" y="227"/>
                    </a:lnTo>
                    <a:lnTo>
                      <a:pt x="108" y="231"/>
                    </a:lnTo>
                    <a:lnTo>
                      <a:pt x="110" y="235"/>
                    </a:lnTo>
                    <a:lnTo>
                      <a:pt x="112" y="239"/>
                    </a:lnTo>
                    <a:lnTo>
                      <a:pt x="115" y="242"/>
                    </a:lnTo>
                    <a:lnTo>
                      <a:pt x="117" y="246"/>
                    </a:lnTo>
                    <a:lnTo>
                      <a:pt x="118" y="251"/>
                    </a:lnTo>
                    <a:lnTo>
                      <a:pt x="119" y="257"/>
                    </a:lnTo>
                    <a:lnTo>
                      <a:pt x="118" y="262"/>
                    </a:lnTo>
                    <a:lnTo>
                      <a:pt x="120" y="266"/>
                    </a:lnTo>
                    <a:lnTo>
                      <a:pt x="118" y="270"/>
                    </a:lnTo>
                    <a:lnTo>
                      <a:pt x="118" y="276"/>
                    </a:lnTo>
                    <a:lnTo>
                      <a:pt x="116" y="281"/>
                    </a:lnTo>
                    <a:lnTo>
                      <a:pt x="114" y="285"/>
                    </a:lnTo>
                    <a:lnTo>
                      <a:pt x="112" y="289"/>
                    </a:lnTo>
                    <a:lnTo>
                      <a:pt x="111" y="294"/>
                    </a:lnTo>
                    <a:lnTo>
                      <a:pt x="107" y="292"/>
                    </a:lnTo>
                    <a:lnTo>
                      <a:pt x="104" y="289"/>
                    </a:lnTo>
                    <a:lnTo>
                      <a:pt x="103" y="284"/>
                    </a:lnTo>
                    <a:lnTo>
                      <a:pt x="101" y="280"/>
                    </a:lnTo>
                    <a:lnTo>
                      <a:pt x="101" y="274"/>
                    </a:lnTo>
                    <a:lnTo>
                      <a:pt x="101" y="269"/>
                    </a:lnTo>
                    <a:lnTo>
                      <a:pt x="101" y="263"/>
                    </a:lnTo>
                    <a:lnTo>
                      <a:pt x="99" y="259"/>
                    </a:lnTo>
                    <a:lnTo>
                      <a:pt x="95" y="255"/>
                    </a:lnTo>
                    <a:lnTo>
                      <a:pt x="92" y="253"/>
                    </a:lnTo>
                    <a:lnTo>
                      <a:pt x="90" y="248"/>
                    </a:lnTo>
                    <a:lnTo>
                      <a:pt x="88" y="244"/>
                    </a:lnTo>
                    <a:lnTo>
                      <a:pt x="85" y="242"/>
                    </a:lnTo>
                    <a:lnTo>
                      <a:pt x="82" y="238"/>
                    </a:lnTo>
                    <a:lnTo>
                      <a:pt x="79" y="235"/>
                    </a:lnTo>
                    <a:lnTo>
                      <a:pt x="76" y="232"/>
                    </a:lnTo>
                    <a:lnTo>
                      <a:pt x="73" y="229"/>
                    </a:lnTo>
                    <a:lnTo>
                      <a:pt x="70" y="226"/>
                    </a:lnTo>
                    <a:lnTo>
                      <a:pt x="67" y="223"/>
                    </a:lnTo>
                    <a:lnTo>
                      <a:pt x="64" y="219"/>
                    </a:lnTo>
                    <a:lnTo>
                      <a:pt x="61" y="216"/>
                    </a:lnTo>
                    <a:lnTo>
                      <a:pt x="57" y="213"/>
                    </a:lnTo>
                    <a:lnTo>
                      <a:pt x="54" y="210"/>
                    </a:lnTo>
                    <a:lnTo>
                      <a:pt x="52" y="206"/>
                    </a:lnTo>
                    <a:lnTo>
                      <a:pt x="49" y="203"/>
                    </a:lnTo>
                    <a:lnTo>
                      <a:pt x="46" y="200"/>
                    </a:lnTo>
                    <a:lnTo>
                      <a:pt x="44" y="195"/>
                    </a:lnTo>
                    <a:lnTo>
                      <a:pt x="43" y="191"/>
                    </a:lnTo>
                    <a:lnTo>
                      <a:pt x="41" y="187"/>
                    </a:lnTo>
                    <a:lnTo>
                      <a:pt x="39" y="182"/>
                    </a:lnTo>
                    <a:lnTo>
                      <a:pt x="39" y="176"/>
                    </a:lnTo>
                    <a:lnTo>
                      <a:pt x="38" y="171"/>
                    </a:lnTo>
                    <a:lnTo>
                      <a:pt x="38" y="165"/>
                    </a:lnTo>
                    <a:lnTo>
                      <a:pt x="37" y="159"/>
                    </a:lnTo>
                    <a:lnTo>
                      <a:pt x="36" y="154"/>
                    </a:lnTo>
                    <a:lnTo>
                      <a:pt x="37" y="149"/>
                    </a:lnTo>
                    <a:lnTo>
                      <a:pt x="36" y="144"/>
                    </a:lnTo>
                    <a:lnTo>
                      <a:pt x="35" y="139"/>
                    </a:lnTo>
                    <a:lnTo>
                      <a:pt x="35" y="132"/>
                    </a:lnTo>
                    <a:lnTo>
                      <a:pt x="34" y="127"/>
                    </a:lnTo>
                    <a:lnTo>
                      <a:pt x="32" y="123"/>
                    </a:lnTo>
                    <a:lnTo>
                      <a:pt x="31" y="118"/>
                    </a:lnTo>
                    <a:lnTo>
                      <a:pt x="29" y="114"/>
                    </a:lnTo>
                    <a:lnTo>
                      <a:pt x="28" y="109"/>
                    </a:lnTo>
                    <a:lnTo>
                      <a:pt x="26" y="105"/>
                    </a:lnTo>
                    <a:lnTo>
                      <a:pt x="23" y="101"/>
                    </a:lnTo>
                    <a:lnTo>
                      <a:pt x="21" y="97"/>
                    </a:lnTo>
                    <a:lnTo>
                      <a:pt x="17" y="94"/>
                    </a:lnTo>
                    <a:lnTo>
                      <a:pt x="14" y="91"/>
                    </a:lnTo>
                    <a:lnTo>
                      <a:pt x="13" y="87"/>
                    </a:lnTo>
                    <a:lnTo>
                      <a:pt x="10" y="84"/>
                    </a:lnTo>
                    <a:lnTo>
                      <a:pt x="7" y="80"/>
                    </a:lnTo>
                    <a:lnTo>
                      <a:pt x="5" y="76"/>
                    </a:lnTo>
                    <a:lnTo>
                      <a:pt x="2" y="72"/>
                    </a:lnTo>
                    <a:lnTo>
                      <a:pt x="0" y="68"/>
                    </a:lnTo>
                    <a:lnTo>
                      <a:pt x="74" y="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ook Antiqua"/>
                </a:endParaRPr>
              </a:p>
            </p:txBody>
          </p:sp>
          <p:sp>
            <p:nvSpPr>
              <p:cNvPr id="54" name="Freeform 18">
                <a:extLst>
                  <a:ext uri="{FF2B5EF4-FFF2-40B4-BE49-F238E27FC236}">
                    <a16:creationId xmlns:a16="http://schemas.microsoft.com/office/drawing/2014/main" id="{45C78232-C55A-DF4E-A445-158B6168F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8995" y="4317958"/>
                <a:ext cx="566742" cy="449390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17" y="4"/>
                  </a:cxn>
                  <a:cxn ang="0">
                    <a:pos x="27" y="6"/>
                  </a:cxn>
                  <a:cxn ang="0">
                    <a:pos x="35" y="7"/>
                  </a:cxn>
                  <a:cxn ang="0">
                    <a:pos x="44" y="12"/>
                  </a:cxn>
                  <a:cxn ang="0">
                    <a:pos x="53" y="14"/>
                  </a:cxn>
                  <a:cxn ang="0">
                    <a:pos x="61" y="20"/>
                  </a:cxn>
                  <a:cxn ang="0">
                    <a:pos x="69" y="27"/>
                  </a:cxn>
                  <a:cxn ang="0">
                    <a:pos x="77" y="33"/>
                  </a:cxn>
                  <a:cxn ang="0">
                    <a:pos x="80" y="42"/>
                  </a:cxn>
                  <a:cxn ang="0">
                    <a:pos x="83" y="51"/>
                  </a:cxn>
                  <a:cxn ang="0">
                    <a:pos x="86" y="60"/>
                  </a:cxn>
                  <a:cxn ang="0">
                    <a:pos x="89" y="68"/>
                  </a:cxn>
                  <a:cxn ang="0">
                    <a:pos x="90" y="77"/>
                  </a:cxn>
                  <a:cxn ang="0">
                    <a:pos x="96" y="86"/>
                  </a:cxn>
                  <a:cxn ang="0">
                    <a:pos x="102" y="95"/>
                  </a:cxn>
                  <a:cxn ang="0">
                    <a:pos x="109" y="103"/>
                  </a:cxn>
                  <a:cxn ang="0">
                    <a:pos x="117" y="110"/>
                  </a:cxn>
                  <a:cxn ang="0">
                    <a:pos x="124" y="118"/>
                  </a:cxn>
                  <a:cxn ang="0">
                    <a:pos x="132" y="125"/>
                  </a:cxn>
                  <a:cxn ang="0">
                    <a:pos x="141" y="129"/>
                  </a:cxn>
                  <a:cxn ang="0">
                    <a:pos x="150" y="134"/>
                  </a:cxn>
                  <a:cxn ang="0">
                    <a:pos x="159" y="134"/>
                  </a:cxn>
                  <a:cxn ang="0">
                    <a:pos x="169" y="134"/>
                  </a:cxn>
                  <a:cxn ang="0">
                    <a:pos x="178" y="134"/>
                  </a:cxn>
                  <a:cxn ang="0">
                    <a:pos x="186" y="137"/>
                  </a:cxn>
                  <a:cxn ang="0">
                    <a:pos x="195" y="140"/>
                  </a:cxn>
                  <a:cxn ang="0">
                    <a:pos x="204" y="141"/>
                  </a:cxn>
                  <a:cxn ang="0">
                    <a:pos x="213" y="145"/>
                  </a:cxn>
                  <a:cxn ang="0">
                    <a:pos x="220" y="153"/>
                  </a:cxn>
                  <a:cxn ang="0">
                    <a:pos x="226" y="158"/>
                  </a:cxn>
                  <a:cxn ang="0">
                    <a:pos x="231" y="167"/>
                  </a:cxn>
                  <a:cxn ang="0">
                    <a:pos x="234" y="176"/>
                  </a:cxn>
                  <a:cxn ang="0">
                    <a:pos x="233" y="182"/>
                  </a:cxn>
                  <a:cxn ang="0">
                    <a:pos x="224" y="179"/>
                  </a:cxn>
                  <a:cxn ang="0">
                    <a:pos x="217" y="173"/>
                  </a:cxn>
                  <a:cxn ang="0">
                    <a:pos x="208" y="166"/>
                  </a:cxn>
                  <a:cxn ang="0">
                    <a:pos x="199" y="165"/>
                  </a:cxn>
                  <a:cxn ang="0">
                    <a:pos x="190" y="163"/>
                  </a:cxn>
                  <a:cxn ang="0">
                    <a:pos x="182" y="162"/>
                  </a:cxn>
                  <a:cxn ang="0">
                    <a:pos x="173" y="162"/>
                  </a:cxn>
                  <a:cxn ang="0">
                    <a:pos x="165" y="162"/>
                  </a:cxn>
                  <a:cxn ang="0">
                    <a:pos x="156" y="162"/>
                  </a:cxn>
                  <a:cxn ang="0">
                    <a:pos x="147" y="162"/>
                  </a:cxn>
                  <a:cxn ang="0">
                    <a:pos x="138" y="162"/>
                  </a:cxn>
                  <a:cxn ang="0">
                    <a:pos x="130" y="160"/>
                  </a:cxn>
                  <a:cxn ang="0">
                    <a:pos x="121" y="159"/>
                  </a:cxn>
                  <a:cxn ang="0">
                    <a:pos x="112" y="155"/>
                  </a:cxn>
                  <a:cxn ang="0">
                    <a:pos x="103" y="149"/>
                  </a:cxn>
                  <a:cxn ang="0">
                    <a:pos x="95" y="141"/>
                  </a:cxn>
                  <a:cxn ang="0">
                    <a:pos x="86" y="135"/>
                  </a:cxn>
                  <a:cxn ang="0">
                    <a:pos x="79" y="128"/>
                  </a:cxn>
                  <a:cxn ang="0">
                    <a:pos x="70" y="121"/>
                  </a:cxn>
                  <a:cxn ang="0">
                    <a:pos x="61" y="116"/>
                  </a:cxn>
                  <a:cxn ang="0">
                    <a:pos x="53" y="112"/>
                  </a:cxn>
                  <a:cxn ang="0">
                    <a:pos x="44" y="108"/>
                  </a:cxn>
                  <a:cxn ang="0">
                    <a:pos x="35" y="106"/>
                  </a:cxn>
                  <a:cxn ang="0">
                    <a:pos x="26" y="107"/>
                  </a:cxn>
                  <a:cxn ang="0">
                    <a:pos x="18" y="105"/>
                  </a:cxn>
                  <a:cxn ang="0">
                    <a:pos x="9" y="102"/>
                  </a:cxn>
                  <a:cxn ang="0">
                    <a:pos x="0" y="100"/>
                  </a:cxn>
                </a:cxnLst>
                <a:rect l="0" t="0" r="r" b="b"/>
                <a:pathLst>
                  <a:path w="238" h="183">
                    <a:moveTo>
                      <a:pt x="4" y="0"/>
                    </a:moveTo>
                    <a:lnTo>
                      <a:pt x="9" y="3"/>
                    </a:lnTo>
                    <a:lnTo>
                      <a:pt x="13" y="4"/>
                    </a:lnTo>
                    <a:lnTo>
                      <a:pt x="17" y="4"/>
                    </a:lnTo>
                    <a:lnTo>
                      <a:pt x="22" y="5"/>
                    </a:lnTo>
                    <a:lnTo>
                      <a:pt x="27" y="6"/>
                    </a:lnTo>
                    <a:lnTo>
                      <a:pt x="31" y="7"/>
                    </a:lnTo>
                    <a:lnTo>
                      <a:pt x="35" y="7"/>
                    </a:lnTo>
                    <a:lnTo>
                      <a:pt x="40" y="10"/>
                    </a:lnTo>
                    <a:lnTo>
                      <a:pt x="44" y="12"/>
                    </a:lnTo>
                    <a:lnTo>
                      <a:pt x="48" y="13"/>
                    </a:lnTo>
                    <a:lnTo>
                      <a:pt x="53" y="14"/>
                    </a:lnTo>
                    <a:lnTo>
                      <a:pt x="57" y="18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9" y="27"/>
                    </a:lnTo>
                    <a:lnTo>
                      <a:pt x="73" y="31"/>
                    </a:lnTo>
                    <a:lnTo>
                      <a:pt x="77" y="33"/>
                    </a:lnTo>
                    <a:lnTo>
                      <a:pt x="79" y="38"/>
                    </a:lnTo>
                    <a:lnTo>
                      <a:pt x="80" y="42"/>
                    </a:lnTo>
                    <a:lnTo>
                      <a:pt x="82" y="47"/>
                    </a:lnTo>
                    <a:lnTo>
                      <a:pt x="83" y="51"/>
                    </a:lnTo>
                    <a:lnTo>
                      <a:pt x="84" y="55"/>
                    </a:lnTo>
                    <a:lnTo>
                      <a:pt x="86" y="60"/>
                    </a:lnTo>
                    <a:lnTo>
                      <a:pt x="87" y="64"/>
                    </a:lnTo>
                    <a:lnTo>
                      <a:pt x="89" y="68"/>
                    </a:lnTo>
                    <a:lnTo>
                      <a:pt x="90" y="73"/>
                    </a:lnTo>
                    <a:lnTo>
                      <a:pt x="90" y="77"/>
                    </a:lnTo>
                    <a:lnTo>
                      <a:pt x="93" y="81"/>
                    </a:lnTo>
                    <a:lnTo>
                      <a:pt x="96" y="86"/>
                    </a:lnTo>
                    <a:lnTo>
                      <a:pt x="100" y="90"/>
                    </a:lnTo>
                    <a:lnTo>
                      <a:pt x="102" y="95"/>
                    </a:lnTo>
                    <a:lnTo>
                      <a:pt x="106" y="99"/>
                    </a:lnTo>
                    <a:lnTo>
                      <a:pt x="109" y="103"/>
                    </a:lnTo>
                    <a:lnTo>
                      <a:pt x="113" y="106"/>
                    </a:lnTo>
                    <a:lnTo>
                      <a:pt x="117" y="110"/>
                    </a:lnTo>
                    <a:lnTo>
                      <a:pt x="121" y="114"/>
                    </a:lnTo>
                    <a:lnTo>
                      <a:pt x="124" y="118"/>
                    </a:lnTo>
                    <a:lnTo>
                      <a:pt x="128" y="122"/>
                    </a:lnTo>
                    <a:lnTo>
                      <a:pt x="132" y="125"/>
                    </a:lnTo>
                    <a:lnTo>
                      <a:pt x="137" y="127"/>
                    </a:lnTo>
                    <a:lnTo>
                      <a:pt x="141" y="129"/>
                    </a:lnTo>
                    <a:lnTo>
                      <a:pt x="145" y="131"/>
                    </a:lnTo>
                    <a:lnTo>
                      <a:pt x="150" y="134"/>
                    </a:lnTo>
                    <a:lnTo>
                      <a:pt x="154" y="134"/>
                    </a:lnTo>
                    <a:lnTo>
                      <a:pt x="159" y="134"/>
                    </a:lnTo>
                    <a:lnTo>
                      <a:pt x="165" y="134"/>
                    </a:lnTo>
                    <a:lnTo>
                      <a:pt x="169" y="134"/>
                    </a:lnTo>
                    <a:lnTo>
                      <a:pt x="173" y="134"/>
                    </a:lnTo>
                    <a:lnTo>
                      <a:pt x="178" y="134"/>
                    </a:lnTo>
                    <a:lnTo>
                      <a:pt x="182" y="135"/>
                    </a:lnTo>
                    <a:lnTo>
                      <a:pt x="186" y="137"/>
                    </a:lnTo>
                    <a:lnTo>
                      <a:pt x="190" y="138"/>
                    </a:lnTo>
                    <a:lnTo>
                      <a:pt x="195" y="140"/>
                    </a:lnTo>
                    <a:lnTo>
                      <a:pt x="199" y="141"/>
                    </a:lnTo>
                    <a:lnTo>
                      <a:pt x="204" y="141"/>
                    </a:lnTo>
                    <a:lnTo>
                      <a:pt x="208" y="143"/>
                    </a:lnTo>
                    <a:lnTo>
                      <a:pt x="213" y="145"/>
                    </a:lnTo>
                    <a:lnTo>
                      <a:pt x="217" y="149"/>
                    </a:lnTo>
                    <a:lnTo>
                      <a:pt x="220" y="153"/>
                    </a:lnTo>
                    <a:lnTo>
                      <a:pt x="224" y="155"/>
                    </a:lnTo>
                    <a:lnTo>
                      <a:pt x="226" y="158"/>
                    </a:lnTo>
                    <a:lnTo>
                      <a:pt x="230" y="163"/>
                    </a:lnTo>
                    <a:lnTo>
                      <a:pt x="231" y="167"/>
                    </a:lnTo>
                    <a:lnTo>
                      <a:pt x="233" y="172"/>
                    </a:lnTo>
                    <a:lnTo>
                      <a:pt x="234" y="176"/>
                    </a:lnTo>
                    <a:lnTo>
                      <a:pt x="237" y="181"/>
                    </a:lnTo>
                    <a:lnTo>
                      <a:pt x="233" y="182"/>
                    </a:lnTo>
                    <a:lnTo>
                      <a:pt x="228" y="182"/>
                    </a:lnTo>
                    <a:lnTo>
                      <a:pt x="224" y="179"/>
                    </a:lnTo>
                    <a:lnTo>
                      <a:pt x="220" y="177"/>
                    </a:lnTo>
                    <a:lnTo>
                      <a:pt x="217" y="173"/>
                    </a:lnTo>
                    <a:lnTo>
                      <a:pt x="213" y="170"/>
                    </a:lnTo>
                    <a:lnTo>
                      <a:pt x="208" y="166"/>
                    </a:lnTo>
                    <a:lnTo>
                      <a:pt x="204" y="165"/>
                    </a:lnTo>
                    <a:lnTo>
                      <a:pt x="199" y="165"/>
                    </a:lnTo>
                    <a:lnTo>
                      <a:pt x="195" y="164"/>
                    </a:lnTo>
                    <a:lnTo>
                      <a:pt x="190" y="163"/>
                    </a:lnTo>
                    <a:lnTo>
                      <a:pt x="186" y="162"/>
                    </a:lnTo>
                    <a:lnTo>
                      <a:pt x="182" y="162"/>
                    </a:lnTo>
                    <a:lnTo>
                      <a:pt x="177" y="162"/>
                    </a:lnTo>
                    <a:lnTo>
                      <a:pt x="173" y="162"/>
                    </a:lnTo>
                    <a:lnTo>
                      <a:pt x="169" y="162"/>
                    </a:lnTo>
                    <a:lnTo>
                      <a:pt x="165" y="162"/>
                    </a:lnTo>
                    <a:lnTo>
                      <a:pt x="160" y="162"/>
                    </a:lnTo>
                    <a:lnTo>
                      <a:pt x="156" y="162"/>
                    </a:lnTo>
                    <a:lnTo>
                      <a:pt x="151" y="162"/>
                    </a:lnTo>
                    <a:lnTo>
                      <a:pt x="147" y="162"/>
                    </a:lnTo>
                    <a:lnTo>
                      <a:pt x="142" y="162"/>
                    </a:lnTo>
                    <a:lnTo>
                      <a:pt x="138" y="162"/>
                    </a:lnTo>
                    <a:lnTo>
                      <a:pt x="134" y="160"/>
                    </a:lnTo>
                    <a:lnTo>
                      <a:pt x="130" y="160"/>
                    </a:lnTo>
                    <a:lnTo>
                      <a:pt x="125" y="160"/>
                    </a:lnTo>
                    <a:lnTo>
                      <a:pt x="121" y="159"/>
                    </a:lnTo>
                    <a:lnTo>
                      <a:pt x="117" y="156"/>
                    </a:lnTo>
                    <a:lnTo>
                      <a:pt x="112" y="155"/>
                    </a:lnTo>
                    <a:lnTo>
                      <a:pt x="108" y="153"/>
                    </a:lnTo>
                    <a:lnTo>
                      <a:pt x="103" y="149"/>
                    </a:lnTo>
                    <a:lnTo>
                      <a:pt x="99" y="145"/>
                    </a:lnTo>
                    <a:lnTo>
                      <a:pt x="95" y="141"/>
                    </a:lnTo>
                    <a:lnTo>
                      <a:pt x="90" y="138"/>
                    </a:lnTo>
                    <a:lnTo>
                      <a:pt x="86" y="135"/>
                    </a:lnTo>
                    <a:lnTo>
                      <a:pt x="83" y="131"/>
                    </a:lnTo>
                    <a:lnTo>
                      <a:pt x="79" y="128"/>
                    </a:lnTo>
                    <a:lnTo>
                      <a:pt x="74" y="125"/>
                    </a:lnTo>
                    <a:lnTo>
                      <a:pt x="70" y="121"/>
                    </a:lnTo>
                    <a:lnTo>
                      <a:pt x="66" y="118"/>
                    </a:lnTo>
                    <a:lnTo>
                      <a:pt x="61" y="116"/>
                    </a:lnTo>
                    <a:lnTo>
                      <a:pt x="57" y="114"/>
                    </a:lnTo>
                    <a:lnTo>
                      <a:pt x="53" y="112"/>
                    </a:lnTo>
                    <a:lnTo>
                      <a:pt x="48" y="109"/>
                    </a:lnTo>
                    <a:lnTo>
                      <a:pt x="44" y="108"/>
                    </a:lnTo>
                    <a:lnTo>
                      <a:pt x="39" y="108"/>
                    </a:lnTo>
                    <a:lnTo>
                      <a:pt x="35" y="106"/>
                    </a:lnTo>
                    <a:lnTo>
                      <a:pt x="31" y="106"/>
                    </a:lnTo>
                    <a:lnTo>
                      <a:pt x="26" y="107"/>
                    </a:lnTo>
                    <a:lnTo>
                      <a:pt x="22" y="105"/>
                    </a:lnTo>
                    <a:lnTo>
                      <a:pt x="18" y="105"/>
                    </a:lnTo>
                    <a:lnTo>
                      <a:pt x="13" y="103"/>
                    </a:lnTo>
                    <a:lnTo>
                      <a:pt x="9" y="102"/>
                    </a:lnTo>
                    <a:lnTo>
                      <a:pt x="4" y="102"/>
                    </a:lnTo>
                    <a:lnTo>
                      <a:pt x="0" y="100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ook Antiqua"/>
                </a:endParaRPr>
              </a:p>
            </p:txBody>
          </p:sp>
          <p:sp>
            <p:nvSpPr>
              <p:cNvPr id="55" name="Freeform 19">
                <a:extLst>
                  <a:ext uri="{FF2B5EF4-FFF2-40B4-BE49-F238E27FC236}">
                    <a16:creationId xmlns:a16="http://schemas.microsoft.com/office/drawing/2014/main" id="{CA74A1FC-BF34-4B48-A39C-5116156F88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010" y="4317958"/>
                <a:ext cx="700093" cy="299593"/>
              </a:xfrm>
              <a:custGeom>
                <a:avLst/>
                <a:gdLst/>
                <a:ahLst/>
                <a:cxnLst>
                  <a:cxn ang="0">
                    <a:pos x="288" y="76"/>
                  </a:cxn>
                  <a:cxn ang="0">
                    <a:pos x="281" y="81"/>
                  </a:cxn>
                  <a:cxn ang="0">
                    <a:pos x="273" y="86"/>
                  </a:cxn>
                  <a:cxn ang="0">
                    <a:pos x="266" y="91"/>
                  </a:cxn>
                  <a:cxn ang="0">
                    <a:pos x="257" y="94"/>
                  </a:cxn>
                  <a:cxn ang="0">
                    <a:pos x="249" y="99"/>
                  </a:cxn>
                  <a:cxn ang="0">
                    <a:pos x="239" y="100"/>
                  </a:cxn>
                  <a:cxn ang="0">
                    <a:pos x="228" y="101"/>
                  </a:cxn>
                  <a:cxn ang="0">
                    <a:pos x="218" y="103"/>
                  </a:cxn>
                  <a:cxn ang="0">
                    <a:pos x="209" y="99"/>
                  </a:cxn>
                  <a:cxn ang="0">
                    <a:pos x="201" y="94"/>
                  </a:cxn>
                  <a:cxn ang="0">
                    <a:pos x="193" y="90"/>
                  </a:cxn>
                  <a:cxn ang="0">
                    <a:pos x="185" y="86"/>
                  </a:cxn>
                  <a:cxn ang="0">
                    <a:pos x="178" y="81"/>
                  </a:cxn>
                  <a:cxn ang="0">
                    <a:pos x="167" y="79"/>
                  </a:cxn>
                  <a:cxn ang="0">
                    <a:pos x="157" y="76"/>
                  </a:cxn>
                  <a:cxn ang="0">
                    <a:pos x="146" y="75"/>
                  </a:cxn>
                  <a:cxn ang="0">
                    <a:pos x="135" y="76"/>
                  </a:cxn>
                  <a:cxn ang="0">
                    <a:pos x="125" y="76"/>
                  </a:cxn>
                  <a:cxn ang="0">
                    <a:pos x="114" y="76"/>
                  </a:cxn>
                  <a:cxn ang="0">
                    <a:pos x="104" y="80"/>
                  </a:cxn>
                  <a:cxn ang="0">
                    <a:pos x="95" y="83"/>
                  </a:cxn>
                  <a:cxn ang="0">
                    <a:pos x="89" y="89"/>
                  </a:cxn>
                  <a:cxn ang="0">
                    <a:pos x="82" y="96"/>
                  </a:cxn>
                  <a:cxn ang="0">
                    <a:pos x="75" y="103"/>
                  </a:cxn>
                  <a:cxn ang="0">
                    <a:pos x="67" y="106"/>
                  </a:cxn>
                  <a:cxn ang="0">
                    <a:pos x="59" y="111"/>
                  </a:cxn>
                  <a:cxn ang="0">
                    <a:pos x="52" y="116"/>
                  </a:cxn>
                  <a:cxn ang="0">
                    <a:pos x="43" y="119"/>
                  </a:cxn>
                  <a:cxn ang="0">
                    <a:pos x="32" y="119"/>
                  </a:cxn>
                  <a:cxn ang="0">
                    <a:pos x="24" y="119"/>
                  </a:cxn>
                  <a:cxn ang="0">
                    <a:pos x="13" y="117"/>
                  </a:cxn>
                  <a:cxn ang="0">
                    <a:pos x="5" y="113"/>
                  </a:cxn>
                  <a:cxn ang="0">
                    <a:pos x="2" y="108"/>
                  </a:cxn>
                  <a:cxn ang="0">
                    <a:pos x="10" y="103"/>
                  </a:cxn>
                  <a:cxn ang="0">
                    <a:pos x="20" y="102"/>
                  </a:cxn>
                  <a:cxn ang="0">
                    <a:pos x="31" y="102"/>
                  </a:cxn>
                  <a:cxn ang="0">
                    <a:pos x="38" y="96"/>
                  </a:cxn>
                  <a:cxn ang="0">
                    <a:pos x="45" y="91"/>
                  </a:cxn>
                  <a:cxn ang="0">
                    <a:pos x="52" y="86"/>
                  </a:cxn>
                  <a:cxn ang="0">
                    <a:pos x="59" y="80"/>
                  </a:cxn>
                  <a:cxn ang="0">
                    <a:pos x="65" y="74"/>
                  </a:cxn>
                  <a:cxn ang="0">
                    <a:pos x="71" y="67"/>
                  </a:cxn>
                  <a:cxn ang="0">
                    <a:pos x="77" y="61"/>
                  </a:cxn>
                  <a:cxn ang="0">
                    <a:pos x="84" y="55"/>
                  </a:cxn>
                  <a:cxn ang="0">
                    <a:pos x="90" y="50"/>
                  </a:cxn>
                  <a:cxn ang="0">
                    <a:pos x="98" y="45"/>
                  </a:cxn>
                  <a:cxn ang="0">
                    <a:pos x="107" y="42"/>
                  </a:cxn>
                  <a:cxn ang="0">
                    <a:pos x="118" y="39"/>
                  </a:cxn>
                  <a:cxn ang="0">
                    <a:pos x="129" y="39"/>
                  </a:cxn>
                  <a:cxn ang="0">
                    <a:pos x="139" y="37"/>
                  </a:cxn>
                  <a:cxn ang="0">
                    <a:pos x="150" y="36"/>
                  </a:cxn>
                  <a:cxn ang="0">
                    <a:pos x="161" y="35"/>
                  </a:cxn>
                  <a:cxn ang="0">
                    <a:pos x="170" y="32"/>
                  </a:cxn>
                  <a:cxn ang="0">
                    <a:pos x="179" y="29"/>
                  </a:cxn>
                  <a:cxn ang="0">
                    <a:pos x="188" y="26"/>
                  </a:cxn>
                  <a:cxn ang="0">
                    <a:pos x="196" y="21"/>
                  </a:cxn>
                  <a:cxn ang="0">
                    <a:pos x="202" y="15"/>
                  </a:cxn>
                  <a:cxn ang="0">
                    <a:pos x="209" y="10"/>
                  </a:cxn>
                  <a:cxn ang="0">
                    <a:pos x="217" y="5"/>
                  </a:cxn>
                  <a:cxn ang="0">
                    <a:pos x="225" y="0"/>
                  </a:cxn>
                </a:cxnLst>
                <a:rect l="0" t="0" r="r" b="b"/>
                <a:pathLst>
                  <a:path w="294" h="122">
                    <a:moveTo>
                      <a:pt x="293" y="74"/>
                    </a:moveTo>
                    <a:lnTo>
                      <a:pt x="288" y="76"/>
                    </a:lnTo>
                    <a:lnTo>
                      <a:pt x="284" y="77"/>
                    </a:lnTo>
                    <a:lnTo>
                      <a:pt x="281" y="81"/>
                    </a:lnTo>
                    <a:lnTo>
                      <a:pt x="277" y="84"/>
                    </a:lnTo>
                    <a:lnTo>
                      <a:pt x="273" y="86"/>
                    </a:lnTo>
                    <a:lnTo>
                      <a:pt x="269" y="88"/>
                    </a:lnTo>
                    <a:lnTo>
                      <a:pt x="266" y="91"/>
                    </a:lnTo>
                    <a:lnTo>
                      <a:pt x="261" y="92"/>
                    </a:lnTo>
                    <a:lnTo>
                      <a:pt x="257" y="94"/>
                    </a:lnTo>
                    <a:lnTo>
                      <a:pt x="253" y="96"/>
                    </a:lnTo>
                    <a:lnTo>
                      <a:pt x="249" y="99"/>
                    </a:lnTo>
                    <a:lnTo>
                      <a:pt x="243" y="99"/>
                    </a:lnTo>
                    <a:lnTo>
                      <a:pt x="239" y="100"/>
                    </a:lnTo>
                    <a:lnTo>
                      <a:pt x="233" y="99"/>
                    </a:lnTo>
                    <a:lnTo>
                      <a:pt x="228" y="101"/>
                    </a:lnTo>
                    <a:lnTo>
                      <a:pt x="223" y="101"/>
                    </a:lnTo>
                    <a:lnTo>
                      <a:pt x="218" y="103"/>
                    </a:lnTo>
                    <a:lnTo>
                      <a:pt x="214" y="100"/>
                    </a:lnTo>
                    <a:lnTo>
                      <a:pt x="209" y="99"/>
                    </a:lnTo>
                    <a:lnTo>
                      <a:pt x="205" y="96"/>
                    </a:lnTo>
                    <a:lnTo>
                      <a:pt x="201" y="94"/>
                    </a:lnTo>
                    <a:lnTo>
                      <a:pt x="197" y="92"/>
                    </a:lnTo>
                    <a:lnTo>
                      <a:pt x="193" y="90"/>
                    </a:lnTo>
                    <a:lnTo>
                      <a:pt x="189" y="88"/>
                    </a:lnTo>
                    <a:lnTo>
                      <a:pt x="185" y="86"/>
                    </a:lnTo>
                    <a:lnTo>
                      <a:pt x="181" y="84"/>
                    </a:lnTo>
                    <a:lnTo>
                      <a:pt x="178" y="81"/>
                    </a:lnTo>
                    <a:lnTo>
                      <a:pt x="172" y="80"/>
                    </a:lnTo>
                    <a:lnTo>
                      <a:pt x="167" y="79"/>
                    </a:lnTo>
                    <a:lnTo>
                      <a:pt x="161" y="79"/>
                    </a:lnTo>
                    <a:lnTo>
                      <a:pt x="157" y="76"/>
                    </a:lnTo>
                    <a:lnTo>
                      <a:pt x="151" y="77"/>
                    </a:lnTo>
                    <a:lnTo>
                      <a:pt x="146" y="75"/>
                    </a:lnTo>
                    <a:lnTo>
                      <a:pt x="140" y="76"/>
                    </a:lnTo>
                    <a:lnTo>
                      <a:pt x="135" y="76"/>
                    </a:lnTo>
                    <a:lnTo>
                      <a:pt x="130" y="76"/>
                    </a:lnTo>
                    <a:lnTo>
                      <a:pt x="125" y="76"/>
                    </a:lnTo>
                    <a:lnTo>
                      <a:pt x="119" y="76"/>
                    </a:lnTo>
                    <a:lnTo>
                      <a:pt x="114" y="76"/>
                    </a:lnTo>
                    <a:lnTo>
                      <a:pt x="109" y="79"/>
                    </a:lnTo>
                    <a:lnTo>
                      <a:pt x="104" y="80"/>
                    </a:lnTo>
                    <a:lnTo>
                      <a:pt x="100" y="82"/>
                    </a:lnTo>
                    <a:lnTo>
                      <a:pt x="95" y="83"/>
                    </a:lnTo>
                    <a:lnTo>
                      <a:pt x="92" y="86"/>
                    </a:lnTo>
                    <a:lnTo>
                      <a:pt x="89" y="89"/>
                    </a:lnTo>
                    <a:lnTo>
                      <a:pt x="85" y="93"/>
                    </a:lnTo>
                    <a:lnTo>
                      <a:pt x="82" y="96"/>
                    </a:lnTo>
                    <a:lnTo>
                      <a:pt x="79" y="99"/>
                    </a:lnTo>
                    <a:lnTo>
                      <a:pt x="75" y="103"/>
                    </a:lnTo>
                    <a:lnTo>
                      <a:pt x="71" y="105"/>
                    </a:lnTo>
                    <a:lnTo>
                      <a:pt x="67" y="106"/>
                    </a:lnTo>
                    <a:lnTo>
                      <a:pt x="63" y="109"/>
                    </a:lnTo>
                    <a:lnTo>
                      <a:pt x="59" y="111"/>
                    </a:lnTo>
                    <a:lnTo>
                      <a:pt x="55" y="113"/>
                    </a:lnTo>
                    <a:lnTo>
                      <a:pt x="52" y="116"/>
                    </a:lnTo>
                    <a:lnTo>
                      <a:pt x="47" y="118"/>
                    </a:lnTo>
                    <a:lnTo>
                      <a:pt x="43" y="119"/>
                    </a:lnTo>
                    <a:lnTo>
                      <a:pt x="37" y="120"/>
                    </a:lnTo>
                    <a:lnTo>
                      <a:pt x="32" y="119"/>
                    </a:lnTo>
                    <a:lnTo>
                      <a:pt x="28" y="121"/>
                    </a:lnTo>
                    <a:lnTo>
                      <a:pt x="24" y="119"/>
                    </a:lnTo>
                    <a:lnTo>
                      <a:pt x="18" y="119"/>
                    </a:lnTo>
                    <a:lnTo>
                      <a:pt x="13" y="117"/>
                    </a:lnTo>
                    <a:lnTo>
                      <a:pt x="9" y="115"/>
                    </a:lnTo>
                    <a:lnTo>
                      <a:pt x="5" y="113"/>
                    </a:lnTo>
                    <a:lnTo>
                      <a:pt x="0" y="112"/>
                    </a:lnTo>
                    <a:lnTo>
                      <a:pt x="2" y="108"/>
                    </a:lnTo>
                    <a:lnTo>
                      <a:pt x="5" y="104"/>
                    </a:lnTo>
                    <a:lnTo>
                      <a:pt x="10" y="103"/>
                    </a:lnTo>
                    <a:lnTo>
                      <a:pt x="14" y="102"/>
                    </a:lnTo>
                    <a:lnTo>
                      <a:pt x="20" y="102"/>
                    </a:lnTo>
                    <a:lnTo>
                      <a:pt x="25" y="102"/>
                    </a:lnTo>
                    <a:lnTo>
                      <a:pt x="31" y="102"/>
                    </a:lnTo>
                    <a:lnTo>
                      <a:pt x="35" y="99"/>
                    </a:lnTo>
                    <a:lnTo>
                      <a:pt x="38" y="96"/>
                    </a:lnTo>
                    <a:lnTo>
                      <a:pt x="41" y="93"/>
                    </a:lnTo>
                    <a:lnTo>
                      <a:pt x="45" y="91"/>
                    </a:lnTo>
                    <a:lnTo>
                      <a:pt x="50" y="89"/>
                    </a:lnTo>
                    <a:lnTo>
                      <a:pt x="52" y="86"/>
                    </a:lnTo>
                    <a:lnTo>
                      <a:pt x="56" y="83"/>
                    </a:lnTo>
                    <a:lnTo>
                      <a:pt x="59" y="80"/>
                    </a:lnTo>
                    <a:lnTo>
                      <a:pt x="62" y="76"/>
                    </a:lnTo>
                    <a:lnTo>
                      <a:pt x="65" y="74"/>
                    </a:lnTo>
                    <a:lnTo>
                      <a:pt x="68" y="70"/>
                    </a:lnTo>
                    <a:lnTo>
                      <a:pt x="71" y="67"/>
                    </a:lnTo>
                    <a:lnTo>
                      <a:pt x="74" y="64"/>
                    </a:lnTo>
                    <a:lnTo>
                      <a:pt x="77" y="61"/>
                    </a:lnTo>
                    <a:lnTo>
                      <a:pt x="80" y="58"/>
                    </a:lnTo>
                    <a:lnTo>
                      <a:pt x="84" y="55"/>
                    </a:lnTo>
                    <a:lnTo>
                      <a:pt x="88" y="53"/>
                    </a:lnTo>
                    <a:lnTo>
                      <a:pt x="90" y="50"/>
                    </a:lnTo>
                    <a:lnTo>
                      <a:pt x="94" y="47"/>
                    </a:lnTo>
                    <a:lnTo>
                      <a:pt x="98" y="45"/>
                    </a:lnTo>
                    <a:lnTo>
                      <a:pt x="103" y="44"/>
                    </a:lnTo>
                    <a:lnTo>
                      <a:pt x="107" y="42"/>
                    </a:lnTo>
                    <a:lnTo>
                      <a:pt x="112" y="39"/>
                    </a:lnTo>
                    <a:lnTo>
                      <a:pt x="118" y="39"/>
                    </a:lnTo>
                    <a:lnTo>
                      <a:pt x="123" y="39"/>
                    </a:lnTo>
                    <a:lnTo>
                      <a:pt x="129" y="39"/>
                    </a:lnTo>
                    <a:lnTo>
                      <a:pt x="134" y="37"/>
                    </a:lnTo>
                    <a:lnTo>
                      <a:pt x="139" y="37"/>
                    </a:lnTo>
                    <a:lnTo>
                      <a:pt x="144" y="37"/>
                    </a:lnTo>
                    <a:lnTo>
                      <a:pt x="150" y="36"/>
                    </a:lnTo>
                    <a:lnTo>
                      <a:pt x="155" y="35"/>
                    </a:lnTo>
                    <a:lnTo>
                      <a:pt x="161" y="35"/>
                    </a:lnTo>
                    <a:lnTo>
                      <a:pt x="166" y="35"/>
                    </a:lnTo>
                    <a:lnTo>
                      <a:pt x="170" y="32"/>
                    </a:lnTo>
                    <a:lnTo>
                      <a:pt x="175" y="31"/>
                    </a:lnTo>
                    <a:lnTo>
                      <a:pt x="179" y="29"/>
                    </a:lnTo>
                    <a:lnTo>
                      <a:pt x="185" y="28"/>
                    </a:lnTo>
                    <a:lnTo>
                      <a:pt x="188" y="26"/>
                    </a:lnTo>
                    <a:lnTo>
                      <a:pt x="192" y="23"/>
                    </a:lnTo>
                    <a:lnTo>
                      <a:pt x="196" y="21"/>
                    </a:lnTo>
                    <a:lnTo>
                      <a:pt x="199" y="18"/>
                    </a:lnTo>
                    <a:lnTo>
                      <a:pt x="202" y="15"/>
                    </a:lnTo>
                    <a:lnTo>
                      <a:pt x="206" y="13"/>
                    </a:lnTo>
                    <a:lnTo>
                      <a:pt x="209" y="10"/>
                    </a:lnTo>
                    <a:lnTo>
                      <a:pt x="214" y="7"/>
                    </a:lnTo>
                    <a:lnTo>
                      <a:pt x="217" y="5"/>
                    </a:lnTo>
                    <a:lnTo>
                      <a:pt x="221" y="2"/>
                    </a:lnTo>
                    <a:lnTo>
                      <a:pt x="225" y="0"/>
                    </a:lnTo>
                    <a:lnTo>
                      <a:pt x="293" y="7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ook Antiqua"/>
                </a:endParaRPr>
              </a:p>
            </p:txBody>
          </p:sp>
          <p:sp>
            <p:nvSpPr>
              <p:cNvPr id="56" name="Freeform 20">
                <a:extLst>
                  <a:ext uri="{FF2B5EF4-FFF2-40B4-BE49-F238E27FC236}">
                    <a16:creationId xmlns:a16="http://schemas.microsoft.com/office/drawing/2014/main" id="{52DC69A1-3AEC-EA42-9AC8-27062333E2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4140" y="3296394"/>
                <a:ext cx="290515" cy="724427"/>
              </a:xfrm>
              <a:custGeom>
                <a:avLst/>
                <a:gdLst/>
                <a:ahLst/>
                <a:cxnLst>
                  <a:cxn ang="0">
                    <a:pos x="45" y="289"/>
                  </a:cxn>
                  <a:cxn ang="0">
                    <a:pos x="40" y="282"/>
                  </a:cxn>
                  <a:cxn ang="0">
                    <a:pos x="35" y="274"/>
                  </a:cxn>
                  <a:cxn ang="0">
                    <a:pos x="30" y="267"/>
                  </a:cxn>
                  <a:cxn ang="0">
                    <a:pos x="27" y="258"/>
                  </a:cxn>
                  <a:cxn ang="0">
                    <a:pos x="23" y="250"/>
                  </a:cxn>
                  <a:cxn ang="0">
                    <a:pos x="21" y="239"/>
                  </a:cxn>
                  <a:cxn ang="0">
                    <a:pos x="20" y="229"/>
                  </a:cxn>
                  <a:cxn ang="0">
                    <a:pos x="19" y="219"/>
                  </a:cxn>
                  <a:cxn ang="0">
                    <a:pos x="23" y="210"/>
                  </a:cxn>
                  <a:cxn ang="0">
                    <a:pos x="27" y="202"/>
                  </a:cxn>
                  <a:cxn ang="0">
                    <a:pos x="31" y="193"/>
                  </a:cxn>
                  <a:cxn ang="0">
                    <a:pos x="35" y="185"/>
                  </a:cxn>
                  <a:cxn ang="0">
                    <a:pos x="40" y="178"/>
                  </a:cxn>
                  <a:cxn ang="0">
                    <a:pos x="42" y="168"/>
                  </a:cxn>
                  <a:cxn ang="0">
                    <a:pos x="45" y="157"/>
                  </a:cxn>
                  <a:cxn ang="0">
                    <a:pos x="46" y="146"/>
                  </a:cxn>
                  <a:cxn ang="0">
                    <a:pos x="45" y="136"/>
                  </a:cxn>
                  <a:cxn ang="0">
                    <a:pos x="45" y="125"/>
                  </a:cxn>
                  <a:cxn ang="0">
                    <a:pos x="45" y="114"/>
                  </a:cxn>
                  <a:cxn ang="0">
                    <a:pos x="41" y="105"/>
                  </a:cxn>
                  <a:cxn ang="0">
                    <a:pos x="38" y="95"/>
                  </a:cxn>
                  <a:cxn ang="0">
                    <a:pos x="32" y="89"/>
                  </a:cxn>
                  <a:cxn ang="0">
                    <a:pos x="25" y="82"/>
                  </a:cxn>
                  <a:cxn ang="0">
                    <a:pos x="19" y="76"/>
                  </a:cxn>
                  <a:cxn ang="0">
                    <a:pos x="15" y="67"/>
                  </a:cxn>
                  <a:cxn ang="0">
                    <a:pos x="10" y="59"/>
                  </a:cxn>
                  <a:cxn ang="0">
                    <a:pos x="5" y="52"/>
                  </a:cxn>
                  <a:cxn ang="0">
                    <a:pos x="2" y="42"/>
                  </a:cxn>
                  <a:cxn ang="0">
                    <a:pos x="2" y="32"/>
                  </a:cxn>
                  <a:cxn ang="0">
                    <a:pos x="2" y="24"/>
                  </a:cxn>
                  <a:cxn ang="0">
                    <a:pos x="4" y="13"/>
                  </a:cxn>
                  <a:cxn ang="0">
                    <a:pos x="8" y="5"/>
                  </a:cxn>
                  <a:cxn ang="0">
                    <a:pos x="13" y="2"/>
                  </a:cxn>
                  <a:cxn ang="0">
                    <a:pos x="18" y="10"/>
                  </a:cxn>
                  <a:cxn ang="0">
                    <a:pos x="19" y="20"/>
                  </a:cxn>
                  <a:cxn ang="0">
                    <a:pos x="19" y="31"/>
                  </a:cxn>
                  <a:cxn ang="0">
                    <a:pos x="25" y="39"/>
                  </a:cxn>
                  <a:cxn ang="0">
                    <a:pos x="30" y="46"/>
                  </a:cxn>
                  <a:cxn ang="0">
                    <a:pos x="35" y="53"/>
                  </a:cxn>
                  <a:cxn ang="0">
                    <a:pos x="41" y="59"/>
                  </a:cxn>
                  <a:cxn ang="0">
                    <a:pos x="47" y="65"/>
                  </a:cxn>
                  <a:cxn ang="0">
                    <a:pos x="54" y="71"/>
                  </a:cxn>
                  <a:cxn ang="0">
                    <a:pos x="60" y="78"/>
                  </a:cxn>
                  <a:cxn ang="0">
                    <a:pos x="66" y="84"/>
                  </a:cxn>
                  <a:cxn ang="0">
                    <a:pos x="71" y="91"/>
                  </a:cxn>
                  <a:cxn ang="0">
                    <a:pos x="76" y="99"/>
                  </a:cxn>
                  <a:cxn ang="0">
                    <a:pos x="80" y="108"/>
                  </a:cxn>
                  <a:cxn ang="0">
                    <a:pos x="82" y="118"/>
                  </a:cxn>
                  <a:cxn ang="0">
                    <a:pos x="83" y="130"/>
                  </a:cxn>
                  <a:cxn ang="0">
                    <a:pos x="84" y="140"/>
                  </a:cxn>
                  <a:cxn ang="0">
                    <a:pos x="85" y="150"/>
                  </a:cxn>
                  <a:cxn ang="0">
                    <a:pos x="86" y="162"/>
                  </a:cxn>
                  <a:cxn ang="0">
                    <a:pos x="89" y="171"/>
                  </a:cxn>
                  <a:cxn ang="0">
                    <a:pos x="92" y="180"/>
                  </a:cxn>
                  <a:cxn ang="0">
                    <a:pos x="95" y="189"/>
                  </a:cxn>
                  <a:cxn ang="0">
                    <a:pos x="100" y="197"/>
                  </a:cxn>
                  <a:cxn ang="0">
                    <a:pos x="106" y="203"/>
                  </a:cxn>
                  <a:cxn ang="0">
                    <a:pos x="112" y="210"/>
                  </a:cxn>
                  <a:cxn ang="0">
                    <a:pos x="116" y="218"/>
                  </a:cxn>
                  <a:cxn ang="0">
                    <a:pos x="121" y="226"/>
                  </a:cxn>
                </a:cxnLst>
                <a:rect l="0" t="0" r="r" b="b"/>
                <a:pathLst>
                  <a:path w="122" h="295">
                    <a:moveTo>
                      <a:pt x="47" y="294"/>
                    </a:moveTo>
                    <a:lnTo>
                      <a:pt x="45" y="289"/>
                    </a:lnTo>
                    <a:lnTo>
                      <a:pt x="44" y="285"/>
                    </a:lnTo>
                    <a:lnTo>
                      <a:pt x="40" y="282"/>
                    </a:lnTo>
                    <a:lnTo>
                      <a:pt x="37" y="278"/>
                    </a:lnTo>
                    <a:lnTo>
                      <a:pt x="35" y="274"/>
                    </a:lnTo>
                    <a:lnTo>
                      <a:pt x="33" y="270"/>
                    </a:lnTo>
                    <a:lnTo>
                      <a:pt x="30" y="267"/>
                    </a:lnTo>
                    <a:lnTo>
                      <a:pt x="29" y="262"/>
                    </a:lnTo>
                    <a:lnTo>
                      <a:pt x="27" y="258"/>
                    </a:lnTo>
                    <a:lnTo>
                      <a:pt x="25" y="254"/>
                    </a:lnTo>
                    <a:lnTo>
                      <a:pt x="23" y="250"/>
                    </a:lnTo>
                    <a:lnTo>
                      <a:pt x="22" y="244"/>
                    </a:lnTo>
                    <a:lnTo>
                      <a:pt x="21" y="239"/>
                    </a:lnTo>
                    <a:lnTo>
                      <a:pt x="22" y="234"/>
                    </a:lnTo>
                    <a:lnTo>
                      <a:pt x="20" y="229"/>
                    </a:lnTo>
                    <a:lnTo>
                      <a:pt x="20" y="224"/>
                    </a:lnTo>
                    <a:lnTo>
                      <a:pt x="19" y="219"/>
                    </a:lnTo>
                    <a:lnTo>
                      <a:pt x="21" y="214"/>
                    </a:lnTo>
                    <a:lnTo>
                      <a:pt x="23" y="210"/>
                    </a:lnTo>
                    <a:lnTo>
                      <a:pt x="25" y="206"/>
                    </a:lnTo>
                    <a:lnTo>
                      <a:pt x="27" y="202"/>
                    </a:lnTo>
                    <a:lnTo>
                      <a:pt x="29" y="198"/>
                    </a:lnTo>
                    <a:lnTo>
                      <a:pt x="31" y="193"/>
                    </a:lnTo>
                    <a:lnTo>
                      <a:pt x="33" y="189"/>
                    </a:lnTo>
                    <a:lnTo>
                      <a:pt x="35" y="185"/>
                    </a:lnTo>
                    <a:lnTo>
                      <a:pt x="37" y="181"/>
                    </a:lnTo>
                    <a:lnTo>
                      <a:pt x="40" y="178"/>
                    </a:lnTo>
                    <a:lnTo>
                      <a:pt x="41" y="173"/>
                    </a:lnTo>
                    <a:lnTo>
                      <a:pt x="42" y="168"/>
                    </a:lnTo>
                    <a:lnTo>
                      <a:pt x="42" y="162"/>
                    </a:lnTo>
                    <a:lnTo>
                      <a:pt x="45" y="157"/>
                    </a:lnTo>
                    <a:lnTo>
                      <a:pt x="44" y="151"/>
                    </a:lnTo>
                    <a:lnTo>
                      <a:pt x="46" y="146"/>
                    </a:lnTo>
                    <a:lnTo>
                      <a:pt x="45" y="141"/>
                    </a:lnTo>
                    <a:lnTo>
                      <a:pt x="45" y="136"/>
                    </a:lnTo>
                    <a:lnTo>
                      <a:pt x="45" y="131"/>
                    </a:lnTo>
                    <a:lnTo>
                      <a:pt x="45" y="125"/>
                    </a:lnTo>
                    <a:lnTo>
                      <a:pt x="45" y="119"/>
                    </a:lnTo>
                    <a:lnTo>
                      <a:pt x="45" y="114"/>
                    </a:lnTo>
                    <a:lnTo>
                      <a:pt x="42" y="110"/>
                    </a:lnTo>
                    <a:lnTo>
                      <a:pt x="41" y="105"/>
                    </a:lnTo>
                    <a:lnTo>
                      <a:pt x="39" y="101"/>
                    </a:lnTo>
                    <a:lnTo>
                      <a:pt x="38" y="95"/>
                    </a:lnTo>
                    <a:lnTo>
                      <a:pt x="35" y="92"/>
                    </a:lnTo>
                    <a:lnTo>
                      <a:pt x="32" y="89"/>
                    </a:lnTo>
                    <a:lnTo>
                      <a:pt x="28" y="85"/>
                    </a:lnTo>
                    <a:lnTo>
                      <a:pt x="25" y="82"/>
                    </a:lnTo>
                    <a:lnTo>
                      <a:pt x="22" y="79"/>
                    </a:lnTo>
                    <a:lnTo>
                      <a:pt x="19" y="76"/>
                    </a:lnTo>
                    <a:lnTo>
                      <a:pt x="16" y="71"/>
                    </a:lnTo>
                    <a:lnTo>
                      <a:pt x="15" y="67"/>
                    </a:lnTo>
                    <a:lnTo>
                      <a:pt x="12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5" y="52"/>
                    </a:lnTo>
                    <a:lnTo>
                      <a:pt x="3" y="48"/>
                    </a:lnTo>
                    <a:lnTo>
                      <a:pt x="2" y="42"/>
                    </a:lnTo>
                    <a:lnTo>
                      <a:pt x="1" y="37"/>
                    </a:lnTo>
                    <a:lnTo>
                      <a:pt x="2" y="32"/>
                    </a:lnTo>
                    <a:lnTo>
                      <a:pt x="0" y="28"/>
                    </a:lnTo>
                    <a:lnTo>
                      <a:pt x="2" y="24"/>
                    </a:lnTo>
                    <a:lnTo>
                      <a:pt x="2" y="18"/>
                    </a:lnTo>
                    <a:lnTo>
                      <a:pt x="4" y="13"/>
                    </a:lnTo>
                    <a:lnTo>
                      <a:pt x="6" y="10"/>
                    </a:lnTo>
                    <a:lnTo>
                      <a:pt x="8" y="5"/>
                    </a:lnTo>
                    <a:lnTo>
                      <a:pt x="9" y="0"/>
                    </a:lnTo>
                    <a:lnTo>
                      <a:pt x="13" y="2"/>
                    </a:lnTo>
                    <a:lnTo>
                      <a:pt x="17" y="5"/>
                    </a:lnTo>
                    <a:lnTo>
                      <a:pt x="18" y="10"/>
                    </a:lnTo>
                    <a:lnTo>
                      <a:pt x="19" y="15"/>
                    </a:lnTo>
                    <a:lnTo>
                      <a:pt x="19" y="20"/>
                    </a:lnTo>
                    <a:lnTo>
                      <a:pt x="19" y="25"/>
                    </a:lnTo>
                    <a:lnTo>
                      <a:pt x="19" y="31"/>
                    </a:lnTo>
                    <a:lnTo>
                      <a:pt x="22" y="35"/>
                    </a:lnTo>
                    <a:lnTo>
                      <a:pt x="25" y="39"/>
                    </a:lnTo>
                    <a:lnTo>
                      <a:pt x="28" y="41"/>
                    </a:lnTo>
                    <a:lnTo>
                      <a:pt x="30" y="46"/>
                    </a:lnTo>
                    <a:lnTo>
                      <a:pt x="32" y="50"/>
                    </a:lnTo>
                    <a:lnTo>
                      <a:pt x="35" y="53"/>
                    </a:lnTo>
                    <a:lnTo>
                      <a:pt x="38" y="56"/>
                    </a:lnTo>
                    <a:lnTo>
                      <a:pt x="41" y="59"/>
                    </a:lnTo>
                    <a:lnTo>
                      <a:pt x="45" y="62"/>
                    </a:lnTo>
                    <a:lnTo>
                      <a:pt x="47" y="65"/>
                    </a:lnTo>
                    <a:lnTo>
                      <a:pt x="51" y="68"/>
                    </a:lnTo>
                    <a:lnTo>
                      <a:pt x="54" y="71"/>
                    </a:lnTo>
                    <a:lnTo>
                      <a:pt x="57" y="75"/>
                    </a:lnTo>
                    <a:lnTo>
                      <a:pt x="60" y="78"/>
                    </a:lnTo>
                    <a:lnTo>
                      <a:pt x="63" y="81"/>
                    </a:lnTo>
                    <a:lnTo>
                      <a:pt x="66" y="84"/>
                    </a:lnTo>
                    <a:lnTo>
                      <a:pt x="68" y="88"/>
                    </a:lnTo>
                    <a:lnTo>
                      <a:pt x="71" y="91"/>
                    </a:lnTo>
                    <a:lnTo>
                      <a:pt x="74" y="94"/>
                    </a:lnTo>
                    <a:lnTo>
                      <a:pt x="76" y="99"/>
                    </a:lnTo>
                    <a:lnTo>
                      <a:pt x="77" y="103"/>
                    </a:lnTo>
                    <a:lnTo>
                      <a:pt x="80" y="108"/>
                    </a:lnTo>
                    <a:lnTo>
                      <a:pt x="82" y="112"/>
                    </a:lnTo>
                    <a:lnTo>
                      <a:pt x="82" y="118"/>
                    </a:lnTo>
                    <a:lnTo>
                      <a:pt x="83" y="123"/>
                    </a:lnTo>
                    <a:lnTo>
                      <a:pt x="83" y="130"/>
                    </a:lnTo>
                    <a:lnTo>
                      <a:pt x="84" y="135"/>
                    </a:lnTo>
                    <a:lnTo>
                      <a:pt x="84" y="140"/>
                    </a:lnTo>
                    <a:lnTo>
                      <a:pt x="84" y="145"/>
                    </a:lnTo>
                    <a:lnTo>
                      <a:pt x="85" y="150"/>
                    </a:lnTo>
                    <a:lnTo>
                      <a:pt x="86" y="155"/>
                    </a:lnTo>
                    <a:lnTo>
                      <a:pt x="86" y="162"/>
                    </a:lnTo>
                    <a:lnTo>
                      <a:pt x="87" y="167"/>
                    </a:lnTo>
                    <a:lnTo>
                      <a:pt x="89" y="171"/>
                    </a:lnTo>
                    <a:lnTo>
                      <a:pt x="90" y="176"/>
                    </a:lnTo>
                    <a:lnTo>
                      <a:pt x="92" y="180"/>
                    </a:lnTo>
                    <a:lnTo>
                      <a:pt x="93" y="185"/>
                    </a:lnTo>
                    <a:lnTo>
                      <a:pt x="95" y="189"/>
                    </a:lnTo>
                    <a:lnTo>
                      <a:pt x="98" y="193"/>
                    </a:lnTo>
                    <a:lnTo>
                      <a:pt x="100" y="197"/>
                    </a:lnTo>
                    <a:lnTo>
                      <a:pt x="103" y="200"/>
                    </a:lnTo>
                    <a:lnTo>
                      <a:pt x="106" y="203"/>
                    </a:lnTo>
                    <a:lnTo>
                      <a:pt x="108" y="207"/>
                    </a:lnTo>
                    <a:lnTo>
                      <a:pt x="112" y="210"/>
                    </a:lnTo>
                    <a:lnTo>
                      <a:pt x="114" y="214"/>
                    </a:lnTo>
                    <a:lnTo>
                      <a:pt x="116" y="218"/>
                    </a:lnTo>
                    <a:lnTo>
                      <a:pt x="119" y="222"/>
                    </a:lnTo>
                    <a:lnTo>
                      <a:pt x="121" y="226"/>
                    </a:lnTo>
                    <a:lnTo>
                      <a:pt x="47" y="29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ook Antiqua"/>
                </a:endParaRPr>
              </a:p>
            </p:txBody>
          </p:sp>
          <p:sp>
            <p:nvSpPr>
              <p:cNvPr id="57" name="Freeform 21">
                <a:extLst>
                  <a:ext uri="{FF2B5EF4-FFF2-40B4-BE49-F238E27FC236}">
                    <a16:creationId xmlns:a16="http://schemas.microsoft.com/office/drawing/2014/main" id="{F90B171B-DABA-BB4F-B500-524494CC1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916" y="3772797"/>
                <a:ext cx="569123" cy="451846"/>
              </a:xfrm>
              <a:custGeom>
                <a:avLst/>
                <a:gdLst/>
                <a:ahLst/>
                <a:cxnLst>
                  <a:cxn ang="0">
                    <a:pos x="229" y="181"/>
                  </a:cxn>
                  <a:cxn ang="0">
                    <a:pos x="220" y="179"/>
                  </a:cxn>
                  <a:cxn ang="0">
                    <a:pos x="211" y="177"/>
                  </a:cxn>
                  <a:cxn ang="0">
                    <a:pos x="203" y="176"/>
                  </a:cxn>
                  <a:cxn ang="0">
                    <a:pos x="194" y="172"/>
                  </a:cxn>
                  <a:cxn ang="0">
                    <a:pos x="185" y="169"/>
                  </a:cxn>
                  <a:cxn ang="0">
                    <a:pos x="177" y="163"/>
                  </a:cxn>
                  <a:cxn ang="0">
                    <a:pos x="169" y="156"/>
                  </a:cxn>
                  <a:cxn ang="0">
                    <a:pos x="161" y="150"/>
                  </a:cxn>
                  <a:cxn ang="0">
                    <a:pos x="157" y="141"/>
                  </a:cxn>
                  <a:cxn ang="0">
                    <a:pos x="155" y="132"/>
                  </a:cxn>
                  <a:cxn ang="0">
                    <a:pos x="152" y="123"/>
                  </a:cxn>
                  <a:cxn ang="0">
                    <a:pos x="149" y="115"/>
                  </a:cxn>
                  <a:cxn ang="0">
                    <a:pos x="148" y="106"/>
                  </a:cxn>
                  <a:cxn ang="0">
                    <a:pos x="142" y="97"/>
                  </a:cxn>
                  <a:cxn ang="0">
                    <a:pos x="136" y="88"/>
                  </a:cxn>
                  <a:cxn ang="0">
                    <a:pos x="129" y="79"/>
                  </a:cxn>
                  <a:cxn ang="0">
                    <a:pos x="121" y="72"/>
                  </a:cxn>
                  <a:cxn ang="0">
                    <a:pos x="114" y="65"/>
                  </a:cxn>
                  <a:cxn ang="0">
                    <a:pos x="105" y="57"/>
                  </a:cxn>
                  <a:cxn ang="0">
                    <a:pos x="96" y="53"/>
                  </a:cxn>
                  <a:cxn ang="0">
                    <a:pos x="88" y="48"/>
                  </a:cxn>
                  <a:cxn ang="0">
                    <a:pos x="79" y="48"/>
                  </a:cxn>
                  <a:cxn ang="0">
                    <a:pos x="69" y="48"/>
                  </a:cxn>
                  <a:cxn ang="0">
                    <a:pos x="60" y="49"/>
                  </a:cxn>
                  <a:cxn ang="0">
                    <a:pos x="51" y="45"/>
                  </a:cxn>
                  <a:cxn ang="0">
                    <a:pos x="42" y="43"/>
                  </a:cxn>
                  <a:cxn ang="0">
                    <a:pos x="34" y="41"/>
                  </a:cxn>
                  <a:cxn ang="0">
                    <a:pos x="25" y="37"/>
                  </a:cxn>
                  <a:cxn ang="0">
                    <a:pos x="18" y="30"/>
                  </a:cxn>
                  <a:cxn ang="0">
                    <a:pos x="12" y="24"/>
                  </a:cxn>
                  <a:cxn ang="0">
                    <a:pos x="6" y="14"/>
                  </a:cxn>
                  <a:cxn ang="0">
                    <a:pos x="3" y="6"/>
                  </a:cxn>
                  <a:cxn ang="0">
                    <a:pos x="5" y="0"/>
                  </a:cxn>
                  <a:cxn ang="0">
                    <a:pos x="13" y="3"/>
                  </a:cxn>
                  <a:cxn ang="0">
                    <a:pos x="21" y="9"/>
                  </a:cxn>
                  <a:cxn ang="0">
                    <a:pos x="29" y="16"/>
                  </a:cxn>
                  <a:cxn ang="0">
                    <a:pos x="38" y="18"/>
                  </a:cxn>
                  <a:cxn ang="0">
                    <a:pos x="47" y="19"/>
                  </a:cxn>
                  <a:cxn ang="0">
                    <a:pos x="55" y="21"/>
                  </a:cxn>
                  <a:cxn ang="0">
                    <a:pos x="64" y="20"/>
                  </a:cxn>
                  <a:cxn ang="0">
                    <a:pos x="73" y="20"/>
                  </a:cxn>
                  <a:cxn ang="0">
                    <a:pos x="82" y="21"/>
                  </a:cxn>
                  <a:cxn ang="0">
                    <a:pos x="91" y="20"/>
                  </a:cxn>
                  <a:cxn ang="0">
                    <a:pos x="100" y="21"/>
                  </a:cxn>
                  <a:cxn ang="0">
                    <a:pos x="108" y="22"/>
                  </a:cxn>
                  <a:cxn ang="0">
                    <a:pos x="117" y="23"/>
                  </a:cxn>
                  <a:cxn ang="0">
                    <a:pos x="126" y="28"/>
                  </a:cxn>
                  <a:cxn ang="0">
                    <a:pos x="135" y="34"/>
                  </a:cxn>
                  <a:cxn ang="0">
                    <a:pos x="143" y="41"/>
                  </a:cxn>
                  <a:cxn ang="0">
                    <a:pos x="152" y="47"/>
                  </a:cxn>
                  <a:cxn ang="0">
                    <a:pos x="159" y="54"/>
                  </a:cxn>
                  <a:cxn ang="0">
                    <a:pos x="168" y="61"/>
                  </a:cxn>
                  <a:cxn ang="0">
                    <a:pos x="177" y="66"/>
                  </a:cxn>
                  <a:cxn ang="0">
                    <a:pos x="185" y="70"/>
                  </a:cxn>
                  <a:cxn ang="0">
                    <a:pos x="194" y="75"/>
                  </a:cxn>
                  <a:cxn ang="0">
                    <a:pos x="203" y="76"/>
                  </a:cxn>
                  <a:cxn ang="0">
                    <a:pos x="212" y="76"/>
                  </a:cxn>
                  <a:cxn ang="0">
                    <a:pos x="220" y="78"/>
                  </a:cxn>
                  <a:cxn ang="0">
                    <a:pos x="229" y="80"/>
                  </a:cxn>
                  <a:cxn ang="0">
                    <a:pos x="238" y="82"/>
                  </a:cxn>
                </a:cxnLst>
                <a:rect l="0" t="0" r="r" b="b"/>
                <a:pathLst>
                  <a:path w="239" h="184">
                    <a:moveTo>
                      <a:pt x="234" y="183"/>
                    </a:moveTo>
                    <a:lnTo>
                      <a:pt x="229" y="181"/>
                    </a:lnTo>
                    <a:lnTo>
                      <a:pt x="225" y="179"/>
                    </a:lnTo>
                    <a:lnTo>
                      <a:pt x="220" y="179"/>
                    </a:lnTo>
                    <a:lnTo>
                      <a:pt x="216" y="179"/>
                    </a:lnTo>
                    <a:lnTo>
                      <a:pt x="211" y="177"/>
                    </a:lnTo>
                    <a:lnTo>
                      <a:pt x="208" y="176"/>
                    </a:lnTo>
                    <a:lnTo>
                      <a:pt x="203" y="176"/>
                    </a:lnTo>
                    <a:lnTo>
                      <a:pt x="199" y="173"/>
                    </a:lnTo>
                    <a:lnTo>
                      <a:pt x="194" y="172"/>
                    </a:lnTo>
                    <a:lnTo>
                      <a:pt x="190" y="170"/>
                    </a:lnTo>
                    <a:lnTo>
                      <a:pt x="185" y="169"/>
                    </a:lnTo>
                    <a:lnTo>
                      <a:pt x="181" y="165"/>
                    </a:lnTo>
                    <a:lnTo>
                      <a:pt x="177" y="163"/>
                    </a:lnTo>
                    <a:lnTo>
                      <a:pt x="174" y="158"/>
                    </a:lnTo>
                    <a:lnTo>
                      <a:pt x="169" y="156"/>
                    </a:lnTo>
                    <a:lnTo>
                      <a:pt x="165" y="152"/>
                    </a:lnTo>
                    <a:lnTo>
                      <a:pt x="161" y="150"/>
                    </a:lnTo>
                    <a:lnTo>
                      <a:pt x="159" y="145"/>
                    </a:lnTo>
                    <a:lnTo>
                      <a:pt x="157" y="141"/>
                    </a:lnTo>
                    <a:lnTo>
                      <a:pt x="156" y="136"/>
                    </a:lnTo>
                    <a:lnTo>
                      <a:pt x="155" y="132"/>
                    </a:lnTo>
                    <a:lnTo>
                      <a:pt x="154" y="128"/>
                    </a:lnTo>
                    <a:lnTo>
                      <a:pt x="152" y="123"/>
                    </a:lnTo>
                    <a:lnTo>
                      <a:pt x="150" y="118"/>
                    </a:lnTo>
                    <a:lnTo>
                      <a:pt x="149" y="115"/>
                    </a:lnTo>
                    <a:lnTo>
                      <a:pt x="148" y="110"/>
                    </a:lnTo>
                    <a:lnTo>
                      <a:pt x="148" y="106"/>
                    </a:lnTo>
                    <a:lnTo>
                      <a:pt x="145" y="101"/>
                    </a:lnTo>
                    <a:lnTo>
                      <a:pt x="142" y="97"/>
                    </a:lnTo>
                    <a:lnTo>
                      <a:pt x="137" y="92"/>
                    </a:lnTo>
                    <a:lnTo>
                      <a:pt x="136" y="88"/>
                    </a:lnTo>
                    <a:lnTo>
                      <a:pt x="131" y="84"/>
                    </a:lnTo>
                    <a:lnTo>
                      <a:pt x="129" y="79"/>
                    </a:lnTo>
                    <a:lnTo>
                      <a:pt x="124" y="76"/>
                    </a:lnTo>
                    <a:lnTo>
                      <a:pt x="121" y="72"/>
                    </a:lnTo>
                    <a:lnTo>
                      <a:pt x="117" y="69"/>
                    </a:lnTo>
                    <a:lnTo>
                      <a:pt x="114" y="65"/>
                    </a:lnTo>
                    <a:lnTo>
                      <a:pt x="109" y="60"/>
                    </a:lnTo>
                    <a:lnTo>
                      <a:pt x="105" y="57"/>
                    </a:lnTo>
                    <a:lnTo>
                      <a:pt x="101" y="56"/>
                    </a:lnTo>
                    <a:lnTo>
                      <a:pt x="96" y="53"/>
                    </a:lnTo>
                    <a:lnTo>
                      <a:pt x="92" y="51"/>
                    </a:lnTo>
                    <a:lnTo>
                      <a:pt x="88" y="48"/>
                    </a:lnTo>
                    <a:lnTo>
                      <a:pt x="83" y="49"/>
                    </a:lnTo>
                    <a:lnTo>
                      <a:pt x="79" y="48"/>
                    </a:lnTo>
                    <a:lnTo>
                      <a:pt x="73" y="48"/>
                    </a:lnTo>
                    <a:lnTo>
                      <a:pt x="69" y="48"/>
                    </a:lnTo>
                    <a:lnTo>
                      <a:pt x="64" y="48"/>
                    </a:lnTo>
                    <a:lnTo>
                      <a:pt x="60" y="49"/>
                    </a:lnTo>
                    <a:lnTo>
                      <a:pt x="55" y="47"/>
                    </a:lnTo>
                    <a:lnTo>
                      <a:pt x="51" y="45"/>
                    </a:lnTo>
                    <a:lnTo>
                      <a:pt x="47" y="44"/>
                    </a:lnTo>
                    <a:lnTo>
                      <a:pt x="42" y="43"/>
                    </a:lnTo>
                    <a:lnTo>
                      <a:pt x="38" y="41"/>
                    </a:lnTo>
                    <a:lnTo>
                      <a:pt x="34" y="41"/>
                    </a:lnTo>
                    <a:lnTo>
                      <a:pt x="29" y="39"/>
                    </a:lnTo>
                    <a:lnTo>
                      <a:pt x="25" y="37"/>
                    </a:lnTo>
                    <a:lnTo>
                      <a:pt x="21" y="34"/>
                    </a:lnTo>
                    <a:lnTo>
                      <a:pt x="18" y="30"/>
                    </a:lnTo>
                    <a:lnTo>
                      <a:pt x="13" y="28"/>
                    </a:lnTo>
                    <a:lnTo>
                      <a:pt x="12" y="24"/>
                    </a:lnTo>
                    <a:lnTo>
                      <a:pt x="7" y="19"/>
                    </a:lnTo>
                    <a:lnTo>
                      <a:pt x="6" y="14"/>
                    </a:lnTo>
                    <a:lnTo>
                      <a:pt x="4" y="11"/>
                    </a:lnTo>
                    <a:lnTo>
                      <a:pt x="3" y="6"/>
                    </a:lnTo>
                    <a:lnTo>
                      <a:pt x="0" y="1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3" y="3"/>
                    </a:lnTo>
                    <a:lnTo>
                      <a:pt x="18" y="5"/>
                    </a:lnTo>
                    <a:lnTo>
                      <a:pt x="21" y="9"/>
                    </a:lnTo>
                    <a:lnTo>
                      <a:pt x="25" y="12"/>
                    </a:lnTo>
                    <a:lnTo>
                      <a:pt x="29" y="16"/>
                    </a:lnTo>
                    <a:lnTo>
                      <a:pt x="34" y="18"/>
                    </a:lnTo>
                    <a:lnTo>
                      <a:pt x="38" y="18"/>
                    </a:lnTo>
                    <a:lnTo>
                      <a:pt x="42" y="18"/>
                    </a:lnTo>
                    <a:lnTo>
                      <a:pt x="47" y="19"/>
                    </a:lnTo>
                    <a:lnTo>
                      <a:pt x="51" y="21"/>
                    </a:lnTo>
                    <a:lnTo>
                      <a:pt x="55" y="21"/>
                    </a:lnTo>
                    <a:lnTo>
                      <a:pt x="60" y="20"/>
                    </a:lnTo>
                    <a:lnTo>
                      <a:pt x="64" y="20"/>
                    </a:lnTo>
                    <a:lnTo>
                      <a:pt x="69" y="21"/>
                    </a:lnTo>
                    <a:lnTo>
                      <a:pt x="73" y="20"/>
                    </a:lnTo>
                    <a:lnTo>
                      <a:pt x="77" y="20"/>
                    </a:lnTo>
                    <a:lnTo>
                      <a:pt x="82" y="21"/>
                    </a:lnTo>
                    <a:lnTo>
                      <a:pt x="86" y="21"/>
                    </a:lnTo>
                    <a:lnTo>
                      <a:pt x="91" y="20"/>
                    </a:lnTo>
                    <a:lnTo>
                      <a:pt x="95" y="20"/>
                    </a:lnTo>
                    <a:lnTo>
                      <a:pt x="100" y="21"/>
                    </a:lnTo>
                    <a:lnTo>
                      <a:pt x="104" y="22"/>
                    </a:lnTo>
                    <a:lnTo>
                      <a:pt x="108" y="22"/>
                    </a:lnTo>
                    <a:lnTo>
                      <a:pt x="112" y="22"/>
                    </a:lnTo>
                    <a:lnTo>
                      <a:pt x="117" y="23"/>
                    </a:lnTo>
                    <a:lnTo>
                      <a:pt x="121" y="26"/>
                    </a:lnTo>
                    <a:lnTo>
                      <a:pt x="126" y="28"/>
                    </a:lnTo>
                    <a:lnTo>
                      <a:pt x="130" y="29"/>
                    </a:lnTo>
                    <a:lnTo>
                      <a:pt x="135" y="34"/>
                    </a:lnTo>
                    <a:lnTo>
                      <a:pt x="138" y="37"/>
                    </a:lnTo>
                    <a:lnTo>
                      <a:pt x="143" y="41"/>
                    </a:lnTo>
                    <a:lnTo>
                      <a:pt x="148" y="44"/>
                    </a:lnTo>
                    <a:lnTo>
                      <a:pt x="152" y="47"/>
                    </a:lnTo>
                    <a:lnTo>
                      <a:pt x="155" y="51"/>
                    </a:lnTo>
                    <a:lnTo>
                      <a:pt x="159" y="54"/>
                    </a:lnTo>
                    <a:lnTo>
                      <a:pt x="164" y="57"/>
                    </a:lnTo>
                    <a:lnTo>
                      <a:pt x="168" y="61"/>
                    </a:lnTo>
                    <a:lnTo>
                      <a:pt x="172" y="65"/>
                    </a:lnTo>
                    <a:lnTo>
                      <a:pt x="177" y="66"/>
                    </a:lnTo>
                    <a:lnTo>
                      <a:pt x="181" y="69"/>
                    </a:lnTo>
                    <a:lnTo>
                      <a:pt x="185" y="70"/>
                    </a:lnTo>
                    <a:lnTo>
                      <a:pt x="190" y="73"/>
                    </a:lnTo>
                    <a:lnTo>
                      <a:pt x="194" y="75"/>
                    </a:lnTo>
                    <a:lnTo>
                      <a:pt x="199" y="75"/>
                    </a:lnTo>
                    <a:lnTo>
                      <a:pt x="203" y="76"/>
                    </a:lnTo>
                    <a:lnTo>
                      <a:pt x="207" y="76"/>
                    </a:lnTo>
                    <a:lnTo>
                      <a:pt x="212" y="76"/>
                    </a:lnTo>
                    <a:lnTo>
                      <a:pt x="216" y="78"/>
                    </a:lnTo>
                    <a:lnTo>
                      <a:pt x="220" y="78"/>
                    </a:lnTo>
                    <a:lnTo>
                      <a:pt x="225" y="79"/>
                    </a:lnTo>
                    <a:lnTo>
                      <a:pt x="229" y="80"/>
                    </a:lnTo>
                    <a:lnTo>
                      <a:pt x="234" y="80"/>
                    </a:lnTo>
                    <a:lnTo>
                      <a:pt x="238" y="82"/>
                    </a:lnTo>
                    <a:lnTo>
                      <a:pt x="234" y="183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ook Antiqua"/>
                </a:endParaRPr>
              </a:p>
            </p:txBody>
          </p:sp>
        </p:grpSp>
        <p:grpSp>
          <p:nvGrpSpPr>
            <p:cNvPr id="67" name="Gruppieren 66">
              <a:extLst>
                <a:ext uri="{FF2B5EF4-FFF2-40B4-BE49-F238E27FC236}">
                  <a16:creationId xmlns:a16="http://schemas.microsoft.com/office/drawing/2014/main" id="{C12E2BE9-6917-0B47-AC6B-84D9BD6A82A8}"/>
                </a:ext>
              </a:extLst>
            </p:cNvPr>
            <p:cNvGrpSpPr/>
            <p:nvPr/>
          </p:nvGrpSpPr>
          <p:grpSpPr>
            <a:xfrm>
              <a:off x="6001643" y="3092572"/>
              <a:ext cx="2286016" cy="2357454"/>
              <a:chOff x="6001643" y="3092572"/>
              <a:chExt cx="2286016" cy="2357454"/>
            </a:xfrm>
          </p:grpSpPr>
          <p:grpSp>
            <p:nvGrpSpPr>
              <p:cNvPr id="36" name="Group 8">
                <a:extLst>
                  <a:ext uri="{FF2B5EF4-FFF2-40B4-BE49-F238E27FC236}">
                    <a16:creationId xmlns:a16="http://schemas.microsoft.com/office/drawing/2014/main" id="{E75FB088-D8F5-0846-9F43-84A519A154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001643" y="3092572"/>
                <a:ext cx="2286016" cy="2357454"/>
                <a:chOff x="4416" y="216"/>
                <a:chExt cx="960" cy="960"/>
              </a:xfrm>
            </p:grpSpPr>
            <p:sp>
              <p:nvSpPr>
                <p:cNvPr id="62" name="Line 4">
                  <a:extLst>
                    <a:ext uri="{FF2B5EF4-FFF2-40B4-BE49-F238E27FC236}">
                      <a16:creationId xmlns:a16="http://schemas.microsoft.com/office/drawing/2014/main" id="{D2C229AA-15DA-0B41-91C0-AA93F95387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98" y="316"/>
                  <a:ext cx="596" cy="760"/>
                </a:xfrm>
                <a:prstGeom prst="line">
                  <a:avLst/>
                </a:prstGeom>
                <a:noFill/>
                <a:ln w="12700">
                  <a:solidFill>
                    <a:srgbClr val="FAFD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</a:endParaRPr>
                </a:p>
              </p:txBody>
            </p:sp>
            <p:sp>
              <p:nvSpPr>
                <p:cNvPr id="63" name="Line 5">
                  <a:extLst>
                    <a:ext uri="{FF2B5EF4-FFF2-40B4-BE49-F238E27FC236}">
                      <a16:creationId xmlns:a16="http://schemas.microsoft.com/office/drawing/2014/main" id="{57CC0911-646D-4144-B9A6-4466B4B198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838" y="216"/>
                  <a:ext cx="116" cy="960"/>
                </a:xfrm>
                <a:prstGeom prst="line">
                  <a:avLst/>
                </a:prstGeom>
                <a:noFill/>
                <a:ln w="12700">
                  <a:solidFill>
                    <a:srgbClr val="FAFD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</a:endParaRPr>
                </a:p>
              </p:txBody>
            </p:sp>
            <p:sp>
              <p:nvSpPr>
                <p:cNvPr id="64" name="Line 6">
                  <a:extLst>
                    <a:ext uri="{FF2B5EF4-FFF2-40B4-BE49-F238E27FC236}">
                      <a16:creationId xmlns:a16="http://schemas.microsoft.com/office/drawing/2014/main" id="{66A5E7C6-8C37-4143-874C-5EB5C8F15C3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416" y="637"/>
                  <a:ext cx="960" cy="117"/>
                </a:xfrm>
                <a:prstGeom prst="line">
                  <a:avLst/>
                </a:prstGeom>
                <a:noFill/>
                <a:ln w="12700">
                  <a:solidFill>
                    <a:srgbClr val="FAFD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</a:endParaRPr>
                </a:p>
              </p:txBody>
            </p:sp>
            <p:sp>
              <p:nvSpPr>
                <p:cNvPr id="65" name="Line 7">
                  <a:extLst>
                    <a:ext uri="{FF2B5EF4-FFF2-40B4-BE49-F238E27FC236}">
                      <a16:creationId xmlns:a16="http://schemas.microsoft.com/office/drawing/2014/main" id="{6468C28B-C605-244C-91B4-1829AA5A85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516" y="398"/>
                  <a:ext cx="761" cy="597"/>
                </a:xfrm>
                <a:prstGeom prst="line">
                  <a:avLst/>
                </a:prstGeom>
                <a:noFill/>
                <a:ln w="12700">
                  <a:solidFill>
                    <a:srgbClr val="FAFD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</a:endParaRPr>
                </a:p>
              </p:txBody>
            </p:sp>
          </p:grpSp>
          <p:grpSp>
            <p:nvGrpSpPr>
              <p:cNvPr id="37" name="Group 13">
                <a:extLst>
                  <a:ext uri="{FF2B5EF4-FFF2-40B4-BE49-F238E27FC236}">
                    <a16:creationId xmlns:a16="http://schemas.microsoft.com/office/drawing/2014/main" id="{BFD1F8E0-C453-304B-9D3D-801BB1F71F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037370" y="3131863"/>
                <a:ext cx="2214580" cy="2278872"/>
                <a:chOff x="4431" y="232"/>
                <a:chExt cx="930" cy="928"/>
              </a:xfrm>
            </p:grpSpPr>
            <p:sp>
              <p:nvSpPr>
                <p:cNvPr id="58" name="Line 9">
                  <a:extLst>
                    <a:ext uri="{FF2B5EF4-FFF2-40B4-BE49-F238E27FC236}">
                      <a16:creationId xmlns:a16="http://schemas.microsoft.com/office/drawing/2014/main" id="{A42E587B-FF92-8B4E-B5E5-C0A5305B0B3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473" y="462"/>
                  <a:ext cx="847" cy="468"/>
                </a:xfrm>
                <a:prstGeom prst="line">
                  <a:avLst/>
                </a:prstGeom>
                <a:noFill/>
                <a:ln w="12700">
                  <a:solidFill>
                    <a:srgbClr val="FAFD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</a:endParaRPr>
                </a:p>
              </p:txBody>
            </p:sp>
            <p:sp>
              <p:nvSpPr>
                <p:cNvPr id="59" name="Line 10">
                  <a:extLst>
                    <a:ext uri="{FF2B5EF4-FFF2-40B4-BE49-F238E27FC236}">
                      <a16:creationId xmlns:a16="http://schemas.microsoft.com/office/drawing/2014/main" id="{3628711C-9A7B-8A4B-88CD-5DD11DB402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762" y="232"/>
                  <a:ext cx="268" cy="928"/>
                </a:xfrm>
                <a:prstGeom prst="line">
                  <a:avLst/>
                </a:prstGeom>
                <a:noFill/>
                <a:ln w="12700">
                  <a:solidFill>
                    <a:srgbClr val="FAFD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</a:endParaRPr>
                </a:p>
              </p:txBody>
            </p:sp>
            <p:sp>
              <p:nvSpPr>
                <p:cNvPr id="60" name="Line 11">
                  <a:extLst>
                    <a:ext uri="{FF2B5EF4-FFF2-40B4-BE49-F238E27FC236}">
                      <a16:creationId xmlns:a16="http://schemas.microsoft.com/office/drawing/2014/main" id="{C161764D-3357-FF43-AF58-036BF5EF9DE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431" y="562"/>
                  <a:ext cx="930" cy="268"/>
                </a:xfrm>
                <a:prstGeom prst="line">
                  <a:avLst/>
                </a:prstGeom>
                <a:noFill/>
                <a:ln w="12700">
                  <a:solidFill>
                    <a:srgbClr val="FAFD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</a:endParaRPr>
                </a:p>
              </p:txBody>
            </p:sp>
            <p:sp>
              <p:nvSpPr>
                <p:cNvPr id="61" name="Line 12">
                  <a:extLst>
                    <a:ext uri="{FF2B5EF4-FFF2-40B4-BE49-F238E27FC236}">
                      <a16:creationId xmlns:a16="http://schemas.microsoft.com/office/drawing/2014/main" id="{A8801F1D-0967-BD4E-A751-ED35A5F2E33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662" y="273"/>
                  <a:ext cx="468" cy="846"/>
                </a:xfrm>
                <a:prstGeom prst="line">
                  <a:avLst/>
                </a:prstGeom>
                <a:noFill/>
                <a:ln w="12700">
                  <a:solidFill>
                    <a:srgbClr val="FAFD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</a:endParaRPr>
                </a:p>
              </p:txBody>
            </p:sp>
          </p:grpSp>
          <p:grpSp>
            <p:nvGrpSpPr>
              <p:cNvPr id="39" name="Group 31">
                <a:extLst>
                  <a:ext uri="{FF2B5EF4-FFF2-40B4-BE49-F238E27FC236}">
                    <a16:creationId xmlns:a16="http://schemas.microsoft.com/office/drawing/2014/main" id="{2F76D6D8-AF4A-CC4E-B5D0-A41B889367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139762" y="3252191"/>
                <a:ext cx="1971690" cy="2050499"/>
                <a:chOff x="4474" y="281"/>
                <a:chExt cx="828" cy="835"/>
              </a:xfrm>
            </p:grpSpPr>
            <p:sp>
              <p:nvSpPr>
                <p:cNvPr id="42" name="Freeform 23">
                  <a:extLst>
                    <a:ext uri="{FF2B5EF4-FFF2-40B4-BE49-F238E27FC236}">
                      <a16:creationId xmlns:a16="http://schemas.microsoft.com/office/drawing/2014/main" id="{93FAC43F-5308-0F41-B9B7-74B8C37B09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5" y="416"/>
                  <a:ext cx="262" cy="187"/>
                </a:xfrm>
                <a:custGeom>
                  <a:avLst/>
                  <a:gdLst/>
                  <a:ahLst/>
                  <a:cxnLst>
                    <a:cxn ang="0">
                      <a:pos x="5" y="138"/>
                    </a:cxn>
                    <a:cxn ang="0">
                      <a:pos x="9" y="131"/>
                    </a:cxn>
                    <a:cxn ang="0">
                      <a:pos x="14" y="123"/>
                    </a:cxn>
                    <a:cxn ang="0">
                      <a:pos x="19" y="116"/>
                    </a:cxn>
                    <a:cxn ang="0">
                      <a:pos x="27" y="109"/>
                    </a:cxn>
                    <a:cxn ang="0">
                      <a:pos x="33" y="102"/>
                    </a:cxn>
                    <a:cxn ang="0">
                      <a:pos x="42" y="97"/>
                    </a:cxn>
                    <a:cxn ang="0">
                      <a:pos x="52" y="93"/>
                    </a:cxn>
                    <a:cxn ang="0">
                      <a:pos x="60" y="88"/>
                    </a:cxn>
                    <a:cxn ang="0">
                      <a:pos x="70" y="88"/>
                    </a:cxn>
                    <a:cxn ang="0">
                      <a:pos x="79" y="89"/>
                    </a:cxn>
                    <a:cxn ang="0">
                      <a:pos x="88" y="90"/>
                    </a:cxn>
                    <a:cxn ang="0">
                      <a:pos x="97" y="91"/>
                    </a:cxn>
                    <a:cxn ang="0">
                      <a:pos x="106" y="93"/>
                    </a:cxn>
                    <a:cxn ang="0">
                      <a:pos x="116" y="92"/>
                    </a:cxn>
                    <a:cxn ang="0">
                      <a:pos x="127" y="90"/>
                    </a:cxn>
                    <a:cxn ang="0">
                      <a:pos x="138" y="87"/>
                    </a:cxn>
                    <a:cxn ang="0">
                      <a:pos x="147" y="83"/>
                    </a:cxn>
                    <a:cxn ang="0">
                      <a:pos x="157" y="79"/>
                    </a:cxn>
                    <a:cxn ang="0">
                      <a:pos x="167" y="74"/>
                    </a:cxn>
                    <a:cxn ang="0">
                      <a:pos x="175" y="68"/>
                    </a:cxn>
                    <a:cxn ang="0">
                      <a:pos x="182" y="62"/>
                    </a:cxn>
                    <a:cxn ang="0">
                      <a:pos x="186" y="54"/>
                    </a:cxn>
                    <a:cxn ang="0">
                      <a:pos x="190" y="44"/>
                    </a:cxn>
                    <a:cxn ang="0">
                      <a:pos x="194" y="36"/>
                    </a:cxn>
                    <a:cxn ang="0">
                      <a:pos x="200" y="29"/>
                    </a:cxn>
                    <a:cxn ang="0">
                      <a:pos x="206" y="22"/>
                    </a:cxn>
                    <a:cxn ang="0">
                      <a:pos x="211" y="15"/>
                    </a:cxn>
                    <a:cxn ang="0">
                      <a:pos x="219" y="9"/>
                    </a:cxn>
                    <a:cxn ang="0">
                      <a:pos x="229" y="5"/>
                    </a:cxn>
                    <a:cxn ang="0">
                      <a:pos x="236" y="2"/>
                    </a:cxn>
                    <a:cxn ang="0">
                      <a:pos x="247" y="0"/>
                    </a:cxn>
                    <a:cxn ang="0">
                      <a:pos x="256" y="1"/>
                    </a:cxn>
                    <a:cxn ang="0">
                      <a:pos x="261" y="5"/>
                    </a:cxn>
                    <a:cxn ang="0">
                      <a:pos x="254" y="12"/>
                    </a:cxn>
                    <a:cxn ang="0">
                      <a:pos x="246" y="16"/>
                    </a:cxn>
                    <a:cxn ang="0">
                      <a:pos x="236" y="21"/>
                    </a:cxn>
                    <a:cxn ang="0">
                      <a:pos x="231" y="29"/>
                    </a:cxn>
                    <a:cxn ang="0">
                      <a:pos x="226" y="36"/>
                    </a:cxn>
                    <a:cxn ang="0">
                      <a:pos x="221" y="44"/>
                    </a:cxn>
                    <a:cxn ang="0">
                      <a:pos x="217" y="52"/>
                    </a:cxn>
                    <a:cxn ang="0">
                      <a:pos x="214" y="60"/>
                    </a:cxn>
                    <a:cxn ang="0">
                      <a:pos x="210" y="68"/>
                    </a:cxn>
                    <a:cxn ang="0">
                      <a:pos x="207" y="76"/>
                    </a:cxn>
                    <a:cxn ang="0">
                      <a:pos x="203" y="84"/>
                    </a:cxn>
                    <a:cxn ang="0">
                      <a:pos x="198" y="91"/>
                    </a:cxn>
                    <a:cxn ang="0">
                      <a:pos x="193" y="99"/>
                    </a:cxn>
                    <a:cxn ang="0">
                      <a:pos x="186" y="105"/>
                    </a:cxn>
                    <a:cxn ang="0">
                      <a:pos x="177" y="110"/>
                    </a:cxn>
                    <a:cxn ang="0">
                      <a:pos x="167" y="115"/>
                    </a:cxn>
                    <a:cxn ang="0">
                      <a:pos x="158" y="121"/>
                    </a:cxn>
                    <a:cxn ang="0">
                      <a:pos x="148" y="125"/>
                    </a:cxn>
                    <a:cxn ang="0">
                      <a:pos x="138" y="130"/>
                    </a:cxn>
                    <a:cxn ang="0">
                      <a:pos x="130" y="136"/>
                    </a:cxn>
                    <a:cxn ang="0">
                      <a:pos x="123" y="142"/>
                    </a:cxn>
                    <a:cxn ang="0">
                      <a:pos x="115" y="149"/>
                    </a:cxn>
                    <a:cxn ang="0">
                      <a:pos x="110" y="156"/>
                    </a:cxn>
                    <a:cxn ang="0">
                      <a:pos x="107" y="164"/>
                    </a:cxn>
                    <a:cxn ang="0">
                      <a:pos x="101" y="172"/>
                    </a:cxn>
                    <a:cxn ang="0">
                      <a:pos x="95" y="179"/>
                    </a:cxn>
                    <a:cxn ang="0">
                      <a:pos x="90" y="186"/>
                    </a:cxn>
                  </a:cxnLst>
                  <a:rect l="0" t="0" r="r" b="b"/>
                  <a:pathLst>
                    <a:path w="262" h="187">
                      <a:moveTo>
                        <a:pt x="0" y="141"/>
                      </a:moveTo>
                      <a:lnTo>
                        <a:pt x="5" y="138"/>
                      </a:lnTo>
                      <a:lnTo>
                        <a:pt x="8" y="134"/>
                      </a:lnTo>
                      <a:lnTo>
                        <a:pt x="9" y="131"/>
                      </a:lnTo>
                      <a:lnTo>
                        <a:pt x="11" y="126"/>
                      </a:lnTo>
                      <a:lnTo>
                        <a:pt x="14" y="123"/>
                      </a:lnTo>
                      <a:lnTo>
                        <a:pt x="17" y="120"/>
                      </a:lnTo>
                      <a:lnTo>
                        <a:pt x="19" y="116"/>
                      </a:lnTo>
                      <a:lnTo>
                        <a:pt x="24" y="113"/>
                      </a:lnTo>
                      <a:lnTo>
                        <a:pt x="27" y="109"/>
                      </a:lnTo>
                      <a:lnTo>
                        <a:pt x="30" y="106"/>
                      </a:lnTo>
                      <a:lnTo>
                        <a:pt x="33" y="102"/>
                      </a:lnTo>
                      <a:lnTo>
                        <a:pt x="37" y="100"/>
                      </a:lnTo>
                      <a:lnTo>
                        <a:pt x="42" y="97"/>
                      </a:lnTo>
                      <a:lnTo>
                        <a:pt x="47" y="96"/>
                      </a:lnTo>
                      <a:lnTo>
                        <a:pt x="52" y="93"/>
                      </a:lnTo>
                      <a:lnTo>
                        <a:pt x="56" y="90"/>
                      </a:lnTo>
                      <a:lnTo>
                        <a:pt x="60" y="88"/>
                      </a:lnTo>
                      <a:lnTo>
                        <a:pt x="65" y="88"/>
                      </a:lnTo>
                      <a:lnTo>
                        <a:pt x="70" y="88"/>
                      </a:lnTo>
                      <a:lnTo>
                        <a:pt x="74" y="89"/>
                      </a:lnTo>
                      <a:lnTo>
                        <a:pt x="79" y="89"/>
                      </a:lnTo>
                      <a:lnTo>
                        <a:pt x="84" y="90"/>
                      </a:lnTo>
                      <a:lnTo>
                        <a:pt x="88" y="90"/>
                      </a:lnTo>
                      <a:lnTo>
                        <a:pt x="93" y="91"/>
                      </a:lnTo>
                      <a:lnTo>
                        <a:pt x="97" y="91"/>
                      </a:lnTo>
                      <a:lnTo>
                        <a:pt x="102" y="92"/>
                      </a:lnTo>
                      <a:lnTo>
                        <a:pt x="106" y="93"/>
                      </a:lnTo>
                      <a:lnTo>
                        <a:pt x="111" y="92"/>
                      </a:lnTo>
                      <a:lnTo>
                        <a:pt x="116" y="92"/>
                      </a:lnTo>
                      <a:lnTo>
                        <a:pt x="122" y="89"/>
                      </a:lnTo>
                      <a:lnTo>
                        <a:pt x="127" y="90"/>
                      </a:lnTo>
                      <a:lnTo>
                        <a:pt x="132" y="88"/>
                      </a:lnTo>
                      <a:lnTo>
                        <a:pt x="138" y="87"/>
                      </a:lnTo>
                      <a:lnTo>
                        <a:pt x="142" y="84"/>
                      </a:lnTo>
                      <a:lnTo>
                        <a:pt x="147" y="83"/>
                      </a:lnTo>
                      <a:lnTo>
                        <a:pt x="152" y="80"/>
                      </a:lnTo>
                      <a:lnTo>
                        <a:pt x="157" y="79"/>
                      </a:lnTo>
                      <a:lnTo>
                        <a:pt x="163" y="77"/>
                      </a:lnTo>
                      <a:lnTo>
                        <a:pt x="167" y="74"/>
                      </a:lnTo>
                      <a:lnTo>
                        <a:pt x="170" y="71"/>
                      </a:lnTo>
                      <a:lnTo>
                        <a:pt x="175" y="68"/>
                      </a:lnTo>
                      <a:lnTo>
                        <a:pt x="178" y="65"/>
                      </a:lnTo>
                      <a:lnTo>
                        <a:pt x="182" y="62"/>
                      </a:lnTo>
                      <a:lnTo>
                        <a:pt x="184" y="58"/>
                      </a:lnTo>
                      <a:lnTo>
                        <a:pt x="186" y="54"/>
                      </a:lnTo>
                      <a:lnTo>
                        <a:pt x="189" y="48"/>
                      </a:lnTo>
                      <a:lnTo>
                        <a:pt x="190" y="44"/>
                      </a:lnTo>
                      <a:lnTo>
                        <a:pt x="192" y="40"/>
                      </a:lnTo>
                      <a:lnTo>
                        <a:pt x="194" y="36"/>
                      </a:lnTo>
                      <a:lnTo>
                        <a:pt x="197" y="33"/>
                      </a:lnTo>
                      <a:lnTo>
                        <a:pt x="200" y="29"/>
                      </a:lnTo>
                      <a:lnTo>
                        <a:pt x="203" y="26"/>
                      </a:lnTo>
                      <a:lnTo>
                        <a:pt x="206" y="22"/>
                      </a:lnTo>
                      <a:lnTo>
                        <a:pt x="209" y="19"/>
                      </a:lnTo>
                      <a:lnTo>
                        <a:pt x="211" y="15"/>
                      </a:lnTo>
                      <a:lnTo>
                        <a:pt x="214" y="12"/>
                      </a:lnTo>
                      <a:lnTo>
                        <a:pt x="219" y="9"/>
                      </a:lnTo>
                      <a:lnTo>
                        <a:pt x="223" y="6"/>
                      </a:lnTo>
                      <a:lnTo>
                        <a:pt x="229" y="5"/>
                      </a:lnTo>
                      <a:lnTo>
                        <a:pt x="232" y="2"/>
                      </a:lnTo>
                      <a:lnTo>
                        <a:pt x="236" y="2"/>
                      </a:lnTo>
                      <a:lnTo>
                        <a:pt x="242" y="0"/>
                      </a:lnTo>
                      <a:lnTo>
                        <a:pt x="247" y="0"/>
                      </a:lnTo>
                      <a:lnTo>
                        <a:pt x="251" y="1"/>
                      </a:lnTo>
                      <a:lnTo>
                        <a:pt x="256" y="1"/>
                      </a:lnTo>
                      <a:lnTo>
                        <a:pt x="261" y="0"/>
                      </a:lnTo>
                      <a:lnTo>
                        <a:pt x="261" y="5"/>
                      </a:lnTo>
                      <a:lnTo>
                        <a:pt x="259" y="9"/>
                      </a:lnTo>
                      <a:lnTo>
                        <a:pt x="254" y="12"/>
                      </a:lnTo>
                      <a:lnTo>
                        <a:pt x="251" y="15"/>
                      </a:lnTo>
                      <a:lnTo>
                        <a:pt x="246" y="16"/>
                      </a:lnTo>
                      <a:lnTo>
                        <a:pt x="241" y="19"/>
                      </a:lnTo>
                      <a:lnTo>
                        <a:pt x="236" y="21"/>
                      </a:lnTo>
                      <a:lnTo>
                        <a:pt x="233" y="24"/>
                      </a:lnTo>
                      <a:lnTo>
                        <a:pt x="231" y="29"/>
                      </a:lnTo>
                      <a:lnTo>
                        <a:pt x="229" y="33"/>
                      </a:lnTo>
                      <a:lnTo>
                        <a:pt x="226" y="36"/>
                      </a:lnTo>
                      <a:lnTo>
                        <a:pt x="223" y="40"/>
                      </a:lnTo>
                      <a:lnTo>
                        <a:pt x="221" y="44"/>
                      </a:lnTo>
                      <a:lnTo>
                        <a:pt x="219" y="48"/>
                      </a:lnTo>
                      <a:lnTo>
                        <a:pt x="217" y="52"/>
                      </a:lnTo>
                      <a:lnTo>
                        <a:pt x="216" y="56"/>
                      </a:lnTo>
                      <a:lnTo>
                        <a:pt x="214" y="60"/>
                      </a:lnTo>
                      <a:lnTo>
                        <a:pt x="212" y="64"/>
                      </a:lnTo>
                      <a:lnTo>
                        <a:pt x="210" y="68"/>
                      </a:lnTo>
                      <a:lnTo>
                        <a:pt x="209" y="72"/>
                      </a:lnTo>
                      <a:lnTo>
                        <a:pt x="207" y="76"/>
                      </a:lnTo>
                      <a:lnTo>
                        <a:pt x="205" y="80"/>
                      </a:lnTo>
                      <a:lnTo>
                        <a:pt x="203" y="84"/>
                      </a:lnTo>
                      <a:lnTo>
                        <a:pt x="200" y="87"/>
                      </a:lnTo>
                      <a:lnTo>
                        <a:pt x="198" y="91"/>
                      </a:lnTo>
                      <a:lnTo>
                        <a:pt x="197" y="95"/>
                      </a:lnTo>
                      <a:lnTo>
                        <a:pt x="193" y="99"/>
                      </a:lnTo>
                      <a:lnTo>
                        <a:pt x="189" y="101"/>
                      </a:lnTo>
                      <a:lnTo>
                        <a:pt x="186" y="105"/>
                      </a:lnTo>
                      <a:lnTo>
                        <a:pt x="183" y="108"/>
                      </a:lnTo>
                      <a:lnTo>
                        <a:pt x="177" y="110"/>
                      </a:lnTo>
                      <a:lnTo>
                        <a:pt x="172" y="113"/>
                      </a:lnTo>
                      <a:lnTo>
                        <a:pt x="167" y="115"/>
                      </a:lnTo>
                      <a:lnTo>
                        <a:pt x="162" y="119"/>
                      </a:lnTo>
                      <a:lnTo>
                        <a:pt x="158" y="121"/>
                      </a:lnTo>
                      <a:lnTo>
                        <a:pt x="152" y="122"/>
                      </a:lnTo>
                      <a:lnTo>
                        <a:pt x="148" y="125"/>
                      </a:lnTo>
                      <a:lnTo>
                        <a:pt x="144" y="128"/>
                      </a:lnTo>
                      <a:lnTo>
                        <a:pt x="138" y="130"/>
                      </a:lnTo>
                      <a:lnTo>
                        <a:pt x="133" y="133"/>
                      </a:lnTo>
                      <a:lnTo>
                        <a:pt x="130" y="136"/>
                      </a:lnTo>
                      <a:lnTo>
                        <a:pt x="126" y="139"/>
                      </a:lnTo>
                      <a:lnTo>
                        <a:pt x="123" y="142"/>
                      </a:lnTo>
                      <a:lnTo>
                        <a:pt x="118" y="145"/>
                      </a:lnTo>
                      <a:lnTo>
                        <a:pt x="115" y="149"/>
                      </a:lnTo>
                      <a:lnTo>
                        <a:pt x="113" y="153"/>
                      </a:lnTo>
                      <a:lnTo>
                        <a:pt x="110" y="156"/>
                      </a:lnTo>
                      <a:lnTo>
                        <a:pt x="108" y="160"/>
                      </a:lnTo>
                      <a:lnTo>
                        <a:pt x="107" y="164"/>
                      </a:lnTo>
                      <a:lnTo>
                        <a:pt x="103" y="167"/>
                      </a:lnTo>
                      <a:lnTo>
                        <a:pt x="101" y="172"/>
                      </a:lnTo>
                      <a:lnTo>
                        <a:pt x="99" y="175"/>
                      </a:lnTo>
                      <a:lnTo>
                        <a:pt x="95" y="179"/>
                      </a:lnTo>
                      <a:lnTo>
                        <a:pt x="93" y="183"/>
                      </a:lnTo>
                      <a:lnTo>
                        <a:pt x="90" y="186"/>
                      </a:lnTo>
                      <a:lnTo>
                        <a:pt x="0" y="141"/>
                      </a:lnTo>
                    </a:path>
                  </a:pathLst>
                </a:custGeom>
                <a:solidFill>
                  <a:srgbClr val="FAFD00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</a:endParaRPr>
                </a:p>
              </p:txBody>
            </p:sp>
            <p:sp>
              <p:nvSpPr>
                <p:cNvPr id="43" name="Freeform 24">
                  <a:extLst>
                    <a:ext uri="{FF2B5EF4-FFF2-40B4-BE49-F238E27FC236}">
                      <a16:creationId xmlns:a16="http://schemas.microsoft.com/office/drawing/2014/main" id="{8E70AC15-59AB-B84C-A1EF-84D9879155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7" y="647"/>
                  <a:ext cx="285" cy="113"/>
                </a:xfrm>
                <a:custGeom>
                  <a:avLst/>
                  <a:gdLst/>
                  <a:ahLst/>
                  <a:cxnLst>
                    <a:cxn ang="0">
                      <a:pos x="5" y="5"/>
                    </a:cxn>
                    <a:cxn ang="0">
                      <a:pos x="14" y="4"/>
                    </a:cxn>
                    <a:cxn ang="0">
                      <a:pos x="23" y="2"/>
                    </a:cxn>
                    <a:cxn ang="0">
                      <a:pos x="32" y="0"/>
                    </a:cxn>
                    <a:cxn ang="0">
                      <a:pos x="41" y="1"/>
                    </a:cxn>
                    <a:cxn ang="0">
                      <a:pos x="50" y="0"/>
                    </a:cxn>
                    <a:cxn ang="0">
                      <a:pos x="61" y="3"/>
                    </a:cxn>
                    <a:cxn ang="0">
                      <a:pos x="70" y="7"/>
                    </a:cxn>
                    <a:cxn ang="0">
                      <a:pos x="80" y="9"/>
                    </a:cxn>
                    <a:cxn ang="0">
                      <a:pos x="86" y="16"/>
                    </a:cxn>
                    <a:cxn ang="0">
                      <a:pos x="92" y="24"/>
                    </a:cxn>
                    <a:cxn ang="0">
                      <a:pos x="98" y="31"/>
                    </a:cxn>
                    <a:cxn ang="0">
                      <a:pos x="104" y="38"/>
                    </a:cxn>
                    <a:cxn ang="0">
                      <a:pos x="108" y="46"/>
                    </a:cxn>
                    <a:cxn ang="0">
                      <a:pos x="117" y="52"/>
                    </a:cxn>
                    <a:cxn ang="0">
                      <a:pos x="126" y="59"/>
                    </a:cxn>
                    <a:cxn ang="0">
                      <a:pos x="136" y="64"/>
                    </a:cxn>
                    <a:cxn ang="0">
                      <a:pos x="145" y="68"/>
                    </a:cxn>
                    <a:cxn ang="0">
                      <a:pos x="155" y="72"/>
                    </a:cxn>
                    <a:cxn ang="0">
                      <a:pos x="165" y="76"/>
                    </a:cxn>
                    <a:cxn ang="0">
                      <a:pos x="175" y="77"/>
                    </a:cxn>
                    <a:cxn ang="0">
                      <a:pos x="185" y="78"/>
                    </a:cxn>
                    <a:cxn ang="0">
                      <a:pos x="193" y="75"/>
                    </a:cxn>
                    <a:cxn ang="0">
                      <a:pos x="203" y="71"/>
                    </a:cxn>
                    <a:cxn ang="0">
                      <a:pos x="211" y="68"/>
                    </a:cxn>
                    <a:cxn ang="0">
                      <a:pos x="220" y="68"/>
                    </a:cxn>
                    <a:cxn ang="0">
                      <a:pos x="230" y="67"/>
                    </a:cxn>
                    <a:cxn ang="0">
                      <a:pos x="238" y="65"/>
                    </a:cxn>
                    <a:cxn ang="0">
                      <a:pos x="248" y="66"/>
                    </a:cxn>
                    <a:cxn ang="0">
                      <a:pos x="257" y="71"/>
                    </a:cxn>
                    <a:cxn ang="0">
                      <a:pos x="265" y="74"/>
                    </a:cxn>
                    <a:cxn ang="0">
                      <a:pos x="274" y="80"/>
                    </a:cxn>
                    <a:cxn ang="0">
                      <a:pos x="280" y="87"/>
                    </a:cxn>
                    <a:cxn ang="0">
                      <a:pos x="280" y="94"/>
                    </a:cxn>
                    <a:cxn ang="0">
                      <a:pos x="271" y="94"/>
                    </a:cxn>
                    <a:cxn ang="0">
                      <a:pos x="262" y="91"/>
                    </a:cxn>
                    <a:cxn ang="0">
                      <a:pos x="251" y="87"/>
                    </a:cxn>
                    <a:cxn ang="0">
                      <a:pos x="242" y="89"/>
                    </a:cxn>
                    <a:cxn ang="0">
                      <a:pos x="234" y="91"/>
                    </a:cxn>
                    <a:cxn ang="0">
                      <a:pos x="225" y="93"/>
                    </a:cxn>
                    <a:cxn ang="0">
                      <a:pos x="217" y="96"/>
                    </a:cxn>
                    <a:cxn ang="0">
                      <a:pos x="209" y="99"/>
                    </a:cxn>
                    <a:cxn ang="0">
                      <a:pos x="200" y="102"/>
                    </a:cxn>
                    <a:cxn ang="0">
                      <a:pos x="192" y="105"/>
                    </a:cxn>
                    <a:cxn ang="0">
                      <a:pos x="184" y="109"/>
                    </a:cxn>
                    <a:cxn ang="0">
                      <a:pos x="175" y="111"/>
                    </a:cxn>
                    <a:cxn ang="0">
                      <a:pos x="167" y="112"/>
                    </a:cxn>
                    <a:cxn ang="0">
                      <a:pos x="157" y="111"/>
                    </a:cxn>
                    <a:cxn ang="0">
                      <a:pos x="147" y="109"/>
                    </a:cxn>
                    <a:cxn ang="0">
                      <a:pos x="136" y="105"/>
                    </a:cxn>
                    <a:cxn ang="0">
                      <a:pos x="126" y="102"/>
                    </a:cxn>
                    <a:cxn ang="0">
                      <a:pos x="116" y="98"/>
                    </a:cxn>
                    <a:cxn ang="0">
                      <a:pos x="105" y="95"/>
                    </a:cxn>
                    <a:cxn ang="0">
                      <a:pos x="95" y="94"/>
                    </a:cxn>
                    <a:cxn ang="0">
                      <a:pos x="86" y="93"/>
                    </a:cxn>
                    <a:cxn ang="0">
                      <a:pos x="76" y="92"/>
                    </a:cxn>
                    <a:cxn ang="0">
                      <a:pos x="67" y="94"/>
                    </a:cxn>
                    <a:cxn ang="0">
                      <a:pos x="59" y="97"/>
                    </a:cxn>
                    <a:cxn ang="0">
                      <a:pos x="50" y="99"/>
                    </a:cxn>
                    <a:cxn ang="0">
                      <a:pos x="41" y="99"/>
                    </a:cxn>
                    <a:cxn ang="0">
                      <a:pos x="32" y="101"/>
                    </a:cxn>
                  </a:cxnLst>
                  <a:rect l="0" t="0" r="r" b="b"/>
                  <a:pathLst>
                    <a:path w="285" h="113">
                      <a:moveTo>
                        <a:pt x="0" y="4"/>
                      </a:moveTo>
                      <a:lnTo>
                        <a:pt x="5" y="5"/>
                      </a:lnTo>
                      <a:lnTo>
                        <a:pt x="10" y="5"/>
                      </a:lnTo>
                      <a:lnTo>
                        <a:pt x="14" y="4"/>
                      </a:lnTo>
                      <a:lnTo>
                        <a:pt x="18" y="2"/>
                      </a:lnTo>
                      <a:lnTo>
                        <a:pt x="23" y="2"/>
                      </a:lnTo>
                      <a:lnTo>
                        <a:pt x="27" y="2"/>
                      </a:lnTo>
                      <a:lnTo>
                        <a:pt x="32" y="0"/>
                      </a:lnTo>
                      <a:lnTo>
                        <a:pt x="37" y="1"/>
                      </a:lnTo>
                      <a:lnTo>
                        <a:pt x="41" y="1"/>
                      </a:lnTo>
                      <a:lnTo>
                        <a:pt x="46" y="1"/>
                      </a:lnTo>
                      <a:lnTo>
                        <a:pt x="50" y="0"/>
                      </a:lnTo>
                      <a:lnTo>
                        <a:pt x="55" y="2"/>
                      </a:lnTo>
                      <a:lnTo>
                        <a:pt x="61" y="3"/>
                      </a:lnTo>
                      <a:lnTo>
                        <a:pt x="65" y="6"/>
                      </a:lnTo>
                      <a:lnTo>
                        <a:pt x="70" y="7"/>
                      </a:lnTo>
                      <a:lnTo>
                        <a:pt x="75" y="8"/>
                      </a:lnTo>
                      <a:lnTo>
                        <a:pt x="80" y="9"/>
                      </a:lnTo>
                      <a:lnTo>
                        <a:pt x="83" y="13"/>
                      </a:lnTo>
                      <a:lnTo>
                        <a:pt x="86" y="16"/>
                      </a:lnTo>
                      <a:lnTo>
                        <a:pt x="89" y="20"/>
                      </a:lnTo>
                      <a:lnTo>
                        <a:pt x="92" y="24"/>
                      </a:lnTo>
                      <a:lnTo>
                        <a:pt x="95" y="28"/>
                      </a:lnTo>
                      <a:lnTo>
                        <a:pt x="98" y="31"/>
                      </a:lnTo>
                      <a:lnTo>
                        <a:pt x="101" y="35"/>
                      </a:lnTo>
                      <a:lnTo>
                        <a:pt x="104" y="38"/>
                      </a:lnTo>
                      <a:lnTo>
                        <a:pt x="107" y="42"/>
                      </a:lnTo>
                      <a:lnTo>
                        <a:pt x="108" y="46"/>
                      </a:lnTo>
                      <a:lnTo>
                        <a:pt x="113" y="49"/>
                      </a:lnTo>
                      <a:lnTo>
                        <a:pt x="117" y="52"/>
                      </a:lnTo>
                      <a:lnTo>
                        <a:pt x="123" y="55"/>
                      </a:lnTo>
                      <a:lnTo>
                        <a:pt x="126" y="59"/>
                      </a:lnTo>
                      <a:lnTo>
                        <a:pt x="131" y="61"/>
                      </a:lnTo>
                      <a:lnTo>
                        <a:pt x="136" y="64"/>
                      </a:lnTo>
                      <a:lnTo>
                        <a:pt x="141" y="65"/>
                      </a:lnTo>
                      <a:lnTo>
                        <a:pt x="145" y="68"/>
                      </a:lnTo>
                      <a:lnTo>
                        <a:pt x="150" y="70"/>
                      </a:lnTo>
                      <a:lnTo>
                        <a:pt x="155" y="72"/>
                      </a:lnTo>
                      <a:lnTo>
                        <a:pt x="160" y="75"/>
                      </a:lnTo>
                      <a:lnTo>
                        <a:pt x="165" y="76"/>
                      </a:lnTo>
                      <a:lnTo>
                        <a:pt x="170" y="76"/>
                      </a:lnTo>
                      <a:lnTo>
                        <a:pt x="175" y="77"/>
                      </a:lnTo>
                      <a:lnTo>
                        <a:pt x="180" y="77"/>
                      </a:lnTo>
                      <a:lnTo>
                        <a:pt x="185" y="78"/>
                      </a:lnTo>
                      <a:lnTo>
                        <a:pt x="189" y="77"/>
                      </a:lnTo>
                      <a:lnTo>
                        <a:pt x="193" y="75"/>
                      </a:lnTo>
                      <a:lnTo>
                        <a:pt x="199" y="73"/>
                      </a:lnTo>
                      <a:lnTo>
                        <a:pt x="203" y="71"/>
                      </a:lnTo>
                      <a:lnTo>
                        <a:pt x="207" y="70"/>
                      </a:lnTo>
                      <a:lnTo>
                        <a:pt x="211" y="68"/>
                      </a:lnTo>
                      <a:lnTo>
                        <a:pt x="216" y="68"/>
                      </a:lnTo>
                      <a:lnTo>
                        <a:pt x="220" y="68"/>
                      </a:lnTo>
                      <a:lnTo>
                        <a:pt x="225" y="67"/>
                      </a:lnTo>
                      <a:lnTo>
                        <a:pt x="230" y="67"/>
                      </a:lnTo>
                      <a:lnTo>
                        <a:pt x="234" y="67"/>
                      </a:lnTo>
                      <a:lnTo>
                        <a:pt x="238" y="65"/>
                      </a:lnTo>
                      <a:lnTo>
                        <a:pt x="243" y="65"/>
                      </a:lnTo>
                      <a:lnTo>
                        <a:pt x="248" y="66"/>
                      </a:lnTo>
                      <a:lnTo>
                        <a:pt x="253" y="68"/>
                      </a:lnTo>
                      <a:lnTo>
                        <a:pt x="257" y="71"/>
                      </a:lnTo>
                      <a:lnTo>
                        <a:pt x="263" y="70"/>
                      </a:lnTo>
                      <a:lnTo>
                        <a:pt x="265" y="74"/>
                      </a:lnTo>
                      <a:lnTo>
                        <a:pt x="271" y="77"/>
                      </a:lnTo>
                      <a:lnTo>
                        <a:pt x="274" y="80"/>
                      </a:lnTo>
                      <a:lnTo>
                        <a:pt x="276" y="84"/>
                      </a:lnTo>
                      <a:lnTo>
                        <a:pt x="280" y="87"/>
                      </a:lnTo>
                      <a:lnTo>
                        <a:pt x="284" y="90"/>
                      </a:lnTo>
                      <a:lnTo>
                        <a:pt x="280" y="94"/>
                      </a:lnTo>
                      <a:lnTo>
                        <a:pt x="276" y="95"/>
                      </a:lnTo>
                      <a:lnTo>
                        <a:pt x="271" y="94"/>
                      </a:lnTo>
                      <a:lnTo>
                        <a:pt x="266" y="94"/>
                      </a:lnTo>
                      <a:lnTo>
                        <a:pt x="262" y="91"/>
                      </a:lnTo>
                      <a:lnTo>
                        <a:pt x="257" y="90"/>
                      </a:lnTo>
                      <a:lnTo>
                        <a:pt x="251" y="87"/>
                      </a:lnTo>
                      <a:lnTo>
                        <a:pt x="246" y="87"/>
                      </a:lnTo>
                      <a:lnTo>
                        <a:pt x="242" y="89"/>
                      </a:lnTo>
                      <a:lnTo>
                        <a:pt x="239" y="91"/>
                      </a:lnTo>
                      <a:lnTo>
                        <a:pt x="234" y="91"/>
                      </a:lnTo>
                      <a:lnTo>
                        <a:pt x="229" y="91"/>
                      </a:lnTo>
                      <a:lnTo>
                        <a:pt x="225" y="93"/>
                      </a:lnTo>
                      <a:lnTo>
                        <a:pt x="221" y="94"/>
                      </a:lnTo>
                      <a:lnTo>
                        <a:pt x="217" y="96"/>
                      </a:lnTo>
                      <a:lnTo>
                        <a:pt x="213" y="98"/>
                      </a:lnTo>
                      <a:lnTo>
                        <a:pt x="209" y="99"/>
                      </a:lnTo>
                      <a:lnTo>
                        <a:pt x="205" y="101"/>
                      </a:lnTo>
                      <a:lnTo>
                        <a:pt x="200" y="102"/>
                      </a:lnTo>
                      <a:lnTo>
                        <a:pt x="196" y="104"/>
                      </a:lnTo>
                      <a:lnTo>
                        <a:pt x="192" y="105"/>
                      </a:lnTo>
                      <a:lnTo>
                        <a:pt x="188" y="107"/>
                      </a:lnTo>
                      <a:lnTo>
                        <a:pt x="184" y="109"/>
                      </a:lnTo>
                      <a:lnTo>
                        <a:pt x="180" y="109"/>
                      </a:lnTo>
                      <a:lnTo>
                        <a:pt x="175" y="111"/>
                      </a:lnTo>
                      <a:lnTo>
                        <a:pt x="171" y="112"/>
                      </a:lnTo>
                      <a:lnTo>
                        <a:pt x="167" y="112"/>
                      </a:lnTo>
                      <a:lnTo>
                        <a:pt x="162" y="111"/>
                      </a:lnTo>
                      <a:lnTo>
                        <a:pt x="157" y="111"/>
                      </a:lnTo>
                      <a:lnTo>
                        <a:pt x="152" y="111"/>
                      </a:lnTo>
                      <a:lnTo>
                        <a:pt x="147" y="109"/>
                      </a:lnTo>
                      <a:lnTo>
                        <a:pt x="142" y="108"/>
                      </a:lnTo>
                      <a:lnTo>
                        <a:pt x="136" y="105"/>
                      </a:lnTo>
                      <a:lnTo>
                        <a:pt x="131" y="104"/>
                      </a:lnTo>
                      <a:lnTo>
                        <a:pt x="126" y="102"/>
                      </a:lnTo>
                      <a:lnTo>
                        <a:pt x="121" y="100"/>
                      </a:lnTo>
                      <a:lnTo>
                        <a:pt x="116" y="98"/>
                      </a:lnTo>
                      <a:lnTo>
                        <a:pt x="111" y="97"/>
                      </a:lnTo>
                      <a:lnTo>
                        <a:pt x="105" y="95"/>
                      </a:lnTo>
                      <a:lnTo>
                        <a:pt x="100" y="94"/>
                      </a:lnTo>
                      <a:lnTo>
                        <a:pt x="95" y="94"/>
                      </a:lnTo>
                      <a:lnTo>
                        <a:pt x="90" y="93"/>
                      </a:lnTo>
                      <a:lnTo>
                        <a:pt x="86" y="93"/>
                      </a:lnTo>
                      <a:lnTo>
                        <a:pt x="80" y="92"/>
                      </a:lnTo>
                      <a:lnTo>
                        <a:pt x="76" y="92"/>
                      </a:lnTo>
                      <a:lnTo>
                        <a:pt x="72" y="94"/>
                      </a:lnTo>
                      <a:lnTo>
                        <a:pt x="67" y="94"/>
                      </a:lnTo>
                      <a:lnTo>
                        <a:pt x="63" y="96"/>
                      </a:lnTo>
                      <a:lnTo>
                        <a:pt x="59" y="97"/>
                      </a:lnTo>
                      <a:lnTo>
                        <a:pt x="54" y="97"/>
                      </a:lnTo>
                      <a:lnTo>
                        <a:pt x="50" y="99"/>
                      </a:lnTo>
                      <a:lnTo>
                        <a:pt x="45" y="99"/>
                      </a:lnTo>
                      <a:lnTo>
                        <a:pt x="41" y="99"/>
                      </a:lnTo>
                      <a:lnTo>
                        <a:pt x="37" y="101"/>
                      </a:lnTo>
                      <a:lnTo>
                        <a:pt x="32" y="101"/>
                      </a:lnTo>
                      <a:lnTo>
                        <a:pt x="0" y="4"/>
                      </a:lnTo>
                    </a:path>
                  </a:pathLst>
                </a:custGeom>
                <a:solidFill>
                  <a:srgbClr val="FAFD00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</a:endParaRPr>
                </a:p>
              </p:txBody>
            </p:sp>
            <p:sp>
              <p:nvSpPr>
                <p:cNvPr id="44" name="Freeform 25">
                  <a:extLst>
                    <a:ext uri="{FF2B5EF4-FFF2-40B4-BE49-F238E27FC236}">
                      <a16:creationId xmlns:a16="http://schemas.microsoft.com/office/drawing/2014/main" id="{F8FA916E-3F34-4C47-B9AD-BD54BF15AA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64" y="784"/>
                  <a:ext cx="262" cy="186"/>
                </a:xfrm>
                <a:custGeom>
                  <a:avLst/>
                  <a:gdLst/>
                  <a:ahLst/>
                  <a:cxnLst>
                    <a:cxn ang="0">
                      <a:pos x="257" y="48"/>
                    </a:cxn>
                    <a:cxn ang="0">
                      <a:pos x="251" y="55"/>
                    </a:cxn>
                    <a:cxn ang="0">
                      <a:pos x="247" y="63"/>
                    </a:cxn>
                    <a:cxn ang="0">
                      <a:pos x="242" y="70"/>
                    </a:cxn>
                    <a:cxn ang="0">
                      <a:pos x="234" y="77"/>
                    </a:cxn>
                    <a:cxn ang="0">
                      <a:pos x="228" y="83"/>
                    </a:cxn>
                    <a:cxn ang="0">
                      <a:pos x="219" y="88"/>
                    </a:cxn>
                    <a:cxn ang="0">
                      <a:pos x="210" y="92"/>
                    </a:cxn>
                    <a:cxn ang="0">
                      <a:pos x="201" y="98"/>
                    </a:cxn>
                    <a:cxn ang="0">
                      <a:pos x="191" y="97"/>
                    </a:cxn>
                    <a:cxn ang="0">
                      <a:pos x="182" y="96"/>
                    </a:cxn>
                    <a:cxn ang="0">
                      <a:pos x="173" y="96"/>
                    </a:cxn>
                    <a:cxn ang="0">
                      <a:pos x="164" y="95"/>
                    </a:cxn>
                    <a:cxn ang="0">
                      <a:pos x="155" y="92"/>
                    </a:cxn>
                    <a:cxn ang="0">
                      <a:pos x="145" y="94"/>
                    </a:cxn>
                    <a:cxn ang="0">
                      <a:pos x="134" y="95"/>
                    </a:cxn>
                    <a:cxn ang="0">
                      <a:pos x="123" y="99"/>
                    </a:cxn>
                    <a:cxn ang="0">
                      <a:pos x="114" y="103"/>
                    </a:cxn>
                    <a:cxn ang="0">
                      <a:pos x="104" y="106"/>
                    </a:cxn>
                    <a:cxn ang="0">
                      <a:pos x="94" y="111"/>
                    </a:cxn>
                    <a:cxn ang="0">
                      <a:pos x="86" y="117"/>
                    </a:cxn>
                    <a:cxn ang="0">
                      <a:pos x="79" y="123"/>
                    </a:cxn>
                    <a:cxn ang="0">
                      <a:pos x="75" y="132"/>
                    </a:cxn>
                    <a:cxn ang="0">
                      <a:pos x="71" y="141"/>
                    </a:cxn>
                    <a:cxn ang="0">
                      <a:pos x="67" y="149"/>
                    </a:cxn>
                    <a:cxn ang="0">
                      <a:pos x="61" y="156"/>
                    </a:cxn>
                    <a:cxn ang="0">
                      <a:pos x="55" y="163"/>
                    </a:cxn>
                    <a:cxn ang="0">
                      <a:pos x="50" y="170"/>
                    </a:cxn>
                    <a:cxn ang="0">
                      <a:pos x="42" y="176"/>
                    </a:cxn>
                    <a:cxn ang="0">
                      <a:pos x="33" y="180"/>
                    </a:cxn>
                    <a:cxn ang="0">
                      <a:pos x="25" y="183"/>
                    </a:cxn>
                    <a:cxn ang="0">
                      <a:pos x="14" y="184"/>
                    </a:cxn>
                    <a:cxn ang="0">
                      <a:pos x="5" y="184"/>
                    </a:cxn>
                    <a:cxn ang="0">
                      <a:pos x="0" y="180"/>
                    </a:cxn>
                    <a:cxn ang="0">
                      <a:pos x="6" y="173"/>
                    </a:cxn>
                    <a:cxn ang="0">
                      <a:pos x="15" y="169"/>
                    </a:cxn>
                    <a:cxn ang="0">
                      <a:pos x="25" y="164"/>
                    </a:cxn>
                    <a:cxn ang="0">
                      <a:pos x="30" y="156"/>
                    </a:cxn>
                    <a:cxn ang="0">
                      <a:pos x="35" y="149"/>
                    </a:cxn>
                    <a:cxn ang="0">
                      <a:pos x="40" y="142"/>
                    </a:cxn>
                    <a:cxn ang="0">
                      <a:pos x="43" y="133"/>
                    </a:cxn>
                    <a:cxn ang="0">
                      <a:pos x="47" y="126"/>
                    </a:cxn>
                    <a:cxn ang="0">
                      <a:pos x="50" y="117"/>
                    </a:cxn>
                    <a:cxn ang="0">
                      <a:pos x="54" y="110"/>
                    </a:cxn>
                    <a:cxn ang="0">
                      <a:pos x="58" y="101"/>
                    </a:cxn>
                    <a:cxn ang="0">
                      <a:pos x="62" y="94"/>
                    </a:cxn>
                    <a:cxn ang="0">
                      <a:pos x="68" y="87"/>
                    </a:cxn>
                    <a:cxn ang="0">
                      <a:pos x="75" y="80"/>
                    </a:cxn>
                    <a:cxn ang="0">
                      <a:pos x="84" y="75"/>
                    </a:cxn>
                    <a:cxn ang="0">
                      <a:pos x="94" y="70"/>
                    </a:cxn>
                    <a:cxn ang="0">
                      <a:pos x="103" y="65"/>
                    </a:cxn>
                    <a:cxn ang="0">
                      <a:pos x="113" y="60"/>
                    </a:cxn>
                    <a:cxn ang="0">
                      <a:pos x="123" y="56"/>
                    </a:cxn>
                    <a:cxn ang="0">
                      <a:pos x="131" y="49"/>
                    </a:cxn>
                    <a:cxn ang="0">
                      <a:pos x="138" y="43"/>
                    </a:cxn>
                    <a:cxn ang="0">
                      <a:pos x="146" y="37"/>
                    </a:cxn>
                    <a:cxn ang="0">
                      <a:pos x="151" y="29"/>
                    </a:cxn>
                    <a:cxn ang="0">
                      <a:pos x="154" y="22"/>
                    </a:cxn>
                    <a:cxn ang="0">
                      <a:pos x="160" y="14"/>
                    </a:cxn>
                    <a:cxn ang="0">
                      <a:pos x="165" y="7"/>
                    </a:cxn>
                    <a:cxn ang="0">
                      <a:pos x="171" y="0"/>
                    </a:cxn>
                  </a:cxnLst>
                  <a:rect l="0" t="0" r="r" b="b"/>
                  <a:pathLst>
                    <a:path w="262" h="186">
                      <a:moveTo>
                        <a:pt x="261" y="45"/>
                      </a:moveTo>
                      <a:lnTo>
                        <a:pt x="257" y="48"/>
                      </a:lnTo>
                      <a:lnTo>
                        <a:pt x="253" y="51"/>
                      </a:lnTo>
                      <a:lnTo>
                        <a:pt x="251" y="55"/>
                      </a:lnTo>
                      <a:lnTo>
                        <a:pt x="250" y="59"/>
                      </a:lnTo>
                      <a:lnTo>
                        <a:pt x="247" y="63"/>
                      </a:lnTo>
                      <a:lnTo>
                        <a:pt x="243" y="66"/>
                      </a:lnTo>
                      <a:lnTo>
                        <a:pt x="242" y="70"/>
                      </a:lnTo>
                      <a:lnTo>
                        <a:pt x="237" y="73"/>
                      </a:lnTo>
                      <a:lnTo>
                        <a:pt x="234" y="77"/>
                      </a:lnTo>
                      <a:lnTo>
                        <a:pt x="231" y="79"/>
                      </a:lnTo>
                      <a:lnTo>
                        <a:pt x="228" y="83"/>
                      </a:lnTo>
                      <a:lnTo>
                        <a:pt x="223" y="86"/>
                      </a:lnTo>
                      <a:lnTo>
                        <a:pt x="219" y="88"/>
                      </a:lnTo>
                      <a:lnTo>
                        <a:pt x="214" y="89"/>
                      </a:lnTo>
                      <a:lnTo>
                        <a:pt x="210" y="92"/>
                      </a:lnTo>
                      <a:lnTo>
                        <a:pt x="205" y="95"/>
                      </a:lnTo>
                      <a:lnTo>
                        <a:pt x="201" y="98"/>
                      </a:lnTo>
                      <a:lnTo>
                        <a:pt x="196" y="97"/>
                      </a:lnTo>
                      <a:lnTo>
                        <a:pt x="191" y="97"/>
                      </a:lnTo>
                      <a:lnTo>
                        <a:pt x="186" y="97"/>
                      </a:lnTo>
                      <a:lnTo>
                        <a:pt x="182" y="96"/>
                      </a:lnTo>
                      <a:lnTo>
                        <a:pt x="178" y="95"/>
                      </a:lnTo>
                      <a:lnTo>
                        <a:pt x="173" y="96"/>
                      </a:lnTo>
                      <a:lnTo>
                        <a:pt x="168" y="95"/>
                      </a:lnTo>
                      <a:lnTo>
                        <a:pt x="164" y="95"/>
                      </a:lnTo>
                      <a:lnTo>
                        <a:pt x="159" y="94"/>
                      </a:lnTo>
                      <a:lnTo>
                        <a:pt x="155" y="92"/>
                      </a:lnTo>
                      <a:lnTo>
                        <a:pt x="150" y="93"/>
                      </a:lnTo>
                      <a:lnTo>
                        <a:pt x="145" y="94"/>
                      </a:lnTo>
                      <a:lnTo>
                        <a:pt x="139" y="96"/>
                      </a:lnTo>
                      <a:lnTo>
                        <a:pt x="134" y="95"/>
                      </a:lnTo>
                      <a:lnTo>
                        <a:pt x="129" y="98"/>
                      </a:lnTo>
                      <a:lnTo>
                        <a:pt x="123" y="99"/>
                      </a:lnTo>
                      <a:lnTo>
                        <a:pt x="119" y="101"/>
                      </a:lnTo>
                      <a:lnTo>
                        <a:pt x="114" y="103"/>
                      </a:lnTo>
                      <a:lnTo>
                        <a:pt x="109" y="105"/>
                      </a:lnTo>
                      <a:lnTo>
                        <a:pt x="104" y="106"/>
                      </a:lnTo>
                      <a:lnTo>
                        <a:pt x="98" y="108"/>
                      </a:lnTo>
                      <a:lnTo>
                        <a:pt x="94" y="111"/>
                      </a:lnTo>
                      <a:lnTo>
                        <a:pt x="90" y="115"/>
                      </a:lnTo>
                      <a:lnTo>
                        <a:pt x="86" y="117"/>
                      </a:lnTo>
                      <a:lnTo>
                        <a:pt x="83" y="121"/>
                      </a:lnTo>
                      <a:lnTo>
                        <a:pt x="79" y="123"/>
                      </a:lnTo>
                      <a:lnTo>
                        <a:pt x="77" y="128"/>
                      </a:lnTo>
                      <a:lnTo>
                        <a:pt x="75" y="132"/>
                      </a:lnTo>
                      <a:lnTo>
                        <a:pt x="73" y="137"/>
                      </a:lnTo>
                      <a:lnTo>
                        <a:pt x="71" y="141"/>
                      </a:lnTo>
                      <a:lnTo>
                        <a:pt x="69" y="145"/>
                      </a:lnTo>
                      <a:lnTo>
                        <a:pt x="67" y="149"/>
                      </a:lnTo>
                      <a:lnTo>
                        <a:pt x="64" y="153"/>
                      </a:lnTo>
                      <a:lnTo>
                        <a:pt x="61" y="156"/>
                      </a:lnTo>
                      <a:lnTo>
                        <a:pt x="58" y="159"/>
                      </a:lnTo>
                      <a:lnTo>
                        <a:pt x="55" y="163"/>
                      </a:lnTo>
                      <a:lnTo>
                        <a:pt x="51" y="166"/>
                      </a:lnTo>
                      <a:lnTo>
                        <a:pt x="50" y="170"/>
                      </a:lnTo>
                      <a:lnTo>
                        <a:pt x="47" y="173"/>
                      </a:lnTo>
                      <a:lnTo>
                        <a:pt x="42" y="176"/>
                      </a:lnTo>
                      <a:lnTo>
                        <a:pt x="38" y="179"/>
                      </a:lnTo>
                      <a:lnTo>
                        <a:pt x="33" y="180"/>
                      </a:lnTo>
                      <a:lnTo>
                        <a:pt x="29" y="183"/>
                      </a:lnTo>
                      <a:lnTo>
                        <a:pt x="25" y="183"/>
                      </a:lnTo>
                      <a:lnTo>
                        <a:pt x="19" y="185"/>
                      </a:lnTo>
                      <a:lnTo>
                        <a:pt x="14" y="184"/>
                      </a:lnTo>
                      <a:lnTo>
                        <a:pt x="10" y="184"/>
                      </a:lnTo>
                      <a:lnTo>
                        <a:pt x="5" y="184"/>
                      </a:lnTo>
                      <a:lnTo>
                        <a:pt x="0" y="184"/>
                      </a:lnTo>
                      <a:lnTo>
                        <a:pt x="0" y="180"/>
                      </a:lnTo>
                      <a:lnTo>
                        <a:pt x="2" y="176"/>
                      </a:lnTo>
                      <a:lnTo>
                        <a:pt x="6" y="173"/>
                      </a:lnTo>
                      <a:lnTo>
                        <a:pt x="10" y="170"/>
                      </a:lnTo>
                      <a:lnTo>
                        <a:pt x="15" y="169"/>
                      </a:lnTo>
                      <a:lnTo>
                        <a:pt x="20" y="166"/>
                      </a:lnTo>
                      <a:lnTo>
                        <a:pt x="25" y="164"/>
                      </a:lnTo>
                      <a:lnTo>
                        <a:pt x="29" y="160"/>
                      </a:lnTo>
                      <a:lnTo>
                        <a:pt x="30" y="156"/>
                      </a:lnTo>
                      <a:lnTo>
                        <a:pt x="32" y="153"/>
                      </a:lnTo>
                      <a:lnTo>
                        <a:pt x="35" y="149"/>
                      </a:lnTo>
                      <a:lnTo>
                        <a:pt x="38" y="145"/>
                      </a:lnTo>
                      <a:lnTo>
                        <a:pt x="40" y="142"/>
                      </a:lnTo>
                      <a:lnTo>
                        <a:pt x="42" y="137"/>
                      </a:lnTo>
                      <a:lnTo>
                        <a:pt x="43" y="133"/>
                      </a:lnTo>
                      <a:lnTo>
                        <a:pt x="45" y="129"/>
                      </a:lnTo>
                      <a:lnTo>
                        <a:pt x="47" y="126"/>
                      </a:lnTo>
                      <a:lnTo>
                        <a:pt x="49" y="121"/>
                      </a:lnTo>
                      <a:lnTo>
                        <a:pt x="50" y="117"/>
                      </a:lnTo>
                      <a:lnTo>
                        <a:pt x="52" y="114"/>
                      </a:lnTo>
                      <a:lnTo>
                        <a:pt x="54" y="110"/>
                      </a:lnTo>
                      <a:lnTo>
                        <a:pt x="56" y="106"/>
                      </a:lnTo>
                      <a:lnTo>
                        <a:pt x="58" y="101"/>
                      </a:lnTo>
                      <a:lnTo>
                        <a:pt x="61" y="98"/>
                      </a:lnTo>
                      <a:lnTo>
                        <a:pt x="62" y="94"/>
                      </a:lnTo>
                      <a:lnTo>
                        <a:pt x="65" y="90"/>
                      </a:lnTo>
                      <a:lnTo>
                        <a:pt x="68" y="87"/>
                      </a:lnTo>
                      <a:lnTo>
                        <a:pt x="72" y="84"/>
                      </a:lnTo>
                      <a:lnTo>
                        <a:pt x="75" y="80"/>
                      </a:lnTo>
                      <a:lnTo>
                        <a:pt x="78" y="77"/>
                      </a:lnTo>
                      <a:lnTo>
                        <a:pt x="84" y="75"/>
                      </a:lnTo>
                      <a:lnTo>
                        <a:pt x="89" y="72"/>
                      </a:lnTo>
                      <a:lnTo>
                        <a:pt x="94" y="70"/>
                      </a:lnTo>
                      <a:lnTo>
                        <a:pt x="99" y="67"/>
                      </a:lnTo>
                      <a:lnTo>
                        <a:pt x="103" y="65"/>
                      </a:lnTo>
                      <a:lnTo>
                        <a:pt x="109" y="63"/>
                      </a:lnTo>
                      <a:lnTo>
                        <a:pt x="113" y="60"/>
                      </a:lnTo>
                      <a:lnTo>
                        <a:pt x="117" y="58"/>
                      </a:lnTo>
                      <a:lnTo>
                        <a:pt x="123" y="56"/>
                      </a:lnTo>
                      <a:lnTo>
                        <a:pt x="128" y="53"/>
                      </a:lnTo>
                      <a:lnTo>
                        <a:pt x="131" y="49"/>
                      </a:lnTo>
                      <a:lnTo>
                        <a:pt x="135" y="46"/>
                      </a:lnTo>
                      <a:lnTo>
                        <a:pt x="138" y="43"/>
                      </a:lnTo>
                      <a:lnTo>
                        <a:pt x="143" y="40"/>
                      </a:lnTo>
                      <a:lnTo>
                        <a:pt x="146" y="37"/>
                      </a:lnTo>
                      <a:lnTo>
                        <a:pt x="148" y="33"/>
                      </a:lnTo>
                      <a:lnTo>
                        <a:pt x="151" y="29"/>
                      </a:lnTo>
                      <a:lnTo>
                        <a:pt x="153" y="26"/>
                      </a:lnTo>
                      <a:lnTo>
                        <a:pt x="154" y="22"/>
                      </a:lnTo>
                      <a:lnTo>
                        <a:pt x="158" y="18"/>
                      </a:lnTo>
                      <a:lnTo>
                        <a:pt x="160" y="14"/>
                      </a:lnTo>
                      <a:lnTo>
                        <a:pt x="163" y="11"/>
                      </a:lnTo>
                      <a:lnTo>
                        <a:pt x="165" y="7"/>
                      </a:lnTo>
                      <a:lnTo>
                        <a:pt x="167" y="3"/>
                      </a:lnTo>
                      <a:lnTo>
                        <a:pt x="171" y="0"/>
                      </a:lnTo>
                      <a:lnTo>
                        <a:pt x="261" y="45"/>
                      </a:lnTo>
                    </a:path>
                  </a:pathLst>
                </a:custGeom>
                <a:solidFill>
                  <a:srgbClr val="FAFD00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</a:endParaRPr>
                </a:p>
              </p:txBody>
            </p:sp>
            <p:sp>
              <p:nvSpPr>
                <p:cNvPr id="45" name="Freeform 26">
                  <a:extLst>
                    <a:ext uri="{FF2B5EF4-FFF2-40B4-BE49-F238E27FC236}">
                      <a16:creationId xmlns:a16="http://schemas.microsoft.com/office/drawing/2014/main" id="{DED87156-5AE1-3546-B26D-586A00156C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29" y="831"/>
                  <a:ext cx="113" cy="285"/>
                </a:xfrm>
                <a:custGeom>
                  <a:avLst/>
                  <a:gdLst/>
                  <a:ahLst/>
                  <a:cxnLst>
                    <a:cxn ang="0">
                      <a:pos x="107" y="5"/>
                    </a:cxn>
                    <a:cxn ang="0">
                      <a:pos x="108" y="14"/>
                    </a:cxn>
                    <a:cxn ang="0">
                      <a:pos x="110" y="23"/>
                    </a:cxn>
                    <a:cxn ang="0">
                      <a:pos x="112" y="31"/>
                    </a:cxn>
                    <a:cxn ang="0">
                      <a:pos x="111" y="42"/>
                    </a:cxn>
                    <a:cxn ang="0">
                      <a:pos x="112" y="51"/>
                    </a:cxn>
                    <a:cxn ang="0">
                      <a:pos x="109" y="61"/>
                    </a:cxn>
                    <a:cxn ang="0">
                      <a:pos x="105" y="70"/>
                    </a:cxn>
                    <a:cxn ang="0">
                      <a:pos x="102" y="81"/>
                    </a:cxn>
                    <a:cxn ang="0">
                      <a:pos x="95" y="87"/>
                    </a:cxn>
                    <a:cxn ang="0">
                      <a:pos x="88" y="92"/>
                    </a:cxn>
                    <a:cxn ang="0">
                      <a:pos x="81" y="99"/>
                    </a:cxn>
                    <a:cxn ang="0">
                      <a:pos x="74" y="104"/>
                    </a:cxn>
                    <a:cxn ang="0">
                      <a:pos x="66" y="108"/>
                    </a:cxn>
                    <a:cxn ang="0">
                      <a:pos x="60" y="117"/>
                    </a:cxn>
                    <a:cxn ang="0">
                      <a:pos x="54" y="126"/>
                    </a:cxn>
                    <a:cxn ang="0">
                      <a:pos x="48" y="136"/>
                    </a:cxn>
                    <a:cxn ang="0">
                      <a:pos x="44" y="145"/>
                    </a:cxn>
                    <a:cxn ang="0">
                      <a:pos x="40" y="155"/>
                    </a:cxn>
                    <a:cxn ang="0">
                      <a:pos x="36" y="165"/>
                    </a:cxn>
                    <a:cxn ang="0">
                      <a:pos x="35" y="175"/>
                    </a:cxn>
                    <a:cxn ang="0">
                      <a:pos x="34" y="185"/>
                    </a:cxn>
                    <a:cxn ang="0">
                      <a:pos x="37" y="193"/>
                    </a:cxn>
                    <a:cxn ang="0">
                      <a:pos x="41" y="203"/>
                    </a:cxn>
                    <a:cxn ang="0">
                      <a:pos x="44" y="211"/>
                    </a:cxn>
                    <a:cxn ang="0">
                      <a:pos x="44" y="220"/>
                    </a:cxn>
                    <a:cxn ang="0">
                      <a:pos x="45" y="229"/>
                    </a:cxn>
                    <a:cxn ang="0">
                      <a:pos x="47" y="238"/>
                    </a:cxn>
                    <a:cxn ang="0">
                      <a:pos x="46" y="248"/>
                    </a:cxn>
                    <a:cxn ang="0">
                      <a:pos x="42" y="258"/>
                    </a:cxn>
                    <a:cxn ang="0">
                      <a:pos x="38" y="265"/>
                    </a:cxn>
                    <a:cxn ang="0">
                      <a:pos x="32" y="274"/>
                    </a:cxn>
                    <a:cxn ang="0">
                      <a:pos x="25" y="279"/>
                    </a:cxn>
                    <a:cxn ang="0">
                      <a:pos x="19" y="280"/>
                    </a:cxn>
                    <a:cxn ang="0">
                      <a:pos x="18" y="271"/>
                    </a:cxn>
                    <a:cxn ang="0">
                      <a:pos x="21" y="262"/>
                    </a:cxn>
                    <a:cxn ang="0">
                      <a:pos x="25" y="252"/>
                    </a:cxn>
                    <a:cxn ang="0">
                      <a:pos x="23" y="242"/>
                    </a:cxn>
                    <a:cxn ang="0">
                      <a:pos x="21" y="234"/>
                    </a:cxn>
                    <a:cxn ang="0">
                      <a:pos x="20" y="225"/>
                    </a:cxn>
                    <a:cxn ang="0">
                      <a:pos x="16" y="217"/>
                    </a:cxn>
                    <a:cxn ang="0">
                      <a:pos x="13" y="209"/>
                    </a:cxn>
                    <a:cxn ang="0">
                      <a:pos x="10" y="200"/>
                    </a:cxn>
                    <a:cxn ang="0">
                      <a:pos x="7" y="192"/>
                    </a:cxn>
                    <a:cxn ang="0">
                      <a:pos x="4" y="184"/>
                    </a:cxn>
                    <a:cxn ang="0">
                      <a:pos x="2" y="176"/>
                    </a:cxn>
                    <a:cxn ang="0">
                      <a:pos x="0" y="166"/>
                    </a:cxn>
                    <a:cxn ang="0">
                      <a:pos x="1" y="157"/>
                    </a:cxn>
                    <a:cxn ang="0">
                      <a:pos x="3" y="146"/>
                    </a:cxn>
                    <a:cxn ang="0">
                      <a:pos x="7" y="136"/>
                    </a:cxn>
                    <a:cxn ang="0">
                      <a:pos x="10" y="125"/>
                    </a:cxn>
                    <a:cxn ang="0">
                      <a:pos x="14" y="116"/>
                    </a:cxn>
                    <a:cxn ang="0">
                      <a:pos x="17" y="105"/>
                    </a:cxn>
                    <a:cxn ang="0">
                      <a:pos x="18" y="95"/>
                    </a:cxn>
                    <a:cxn ang="0">
                      <a:pos x="19" y="86"/>
                    </a:cxn>
                    <a:cxn ang="0">
                      <a:pos x="20" y="76"/>
                    </a:cxn>
                    <a:cxn ang="0">
                      <a:pos x="18" y="67"/>
                    </a:cxn>
                    <a:cxn ang="0">
                      <a:pos x="15" y="59"/>
                    </a:cxn>
                    <a:cxn ang="0">
                      <a:pos x="14" y="50"/>
                    </a:cxn>
                    <a:cxn ang="0">
                      <a:pos x="13" y="41"/>
                    </a:cxn>
                    <a:cxn ang="0">
                      <a:pos x="11" y="32"/>
                    </a:cxn>
                  </a:cxnLst>
                  <a:rect l="0" t="0" r="r" b="b"/>
                  <a:pathLst>
                    <a:path w="113" h="285">
                      <a:moveTo>
                        <a:pt x="108" y="0"/>
                      </a:moveTo>
                      <a:lnTo>
                        <a:pt x="107" y="5"/>
                      </a:lnTo>
                      <a:lnTo>
                        <a:pt x="106" y="10"/>
                      </a:lnTo>
                      <a:lnTo>
                        <a:pt x="108" y="14"/>
                      </a:lnTo>
                      <a:lnTo>
                        <a:pt x="110" y="18"/>
                      </a:lnTo>
                      <a:lnTo>
                        <a:pt x="110" y="23"/>
                      </a:lnTo>
                      <a:lnTo>
                        <a:pt x="110" y="27"/>
                      </a:lnTo>
                      <a:lnTo>
                        <a:pt x="112" y="31"/>
                      </a:lnTo>
                      <a:lnTo>
                        <a:pt x="111" y="37"/>
                      </a:lnTo>
                      <a:lnTo>
                        <a:pt x="111" y="42"/>
                      </a:lnTo>
                      <a:lnTo>
                        <a:pt x="111" y="46"/>
                      </a:lnTo>
                      <a:lnTo>
                        <a:pt x="112" y="51"/>
                      </a:lnTo>
                      <a:lnTo>
                        <a:pt x="110" y="56"/>
                      </a:lnTo>
                      <a:lnTo>
                        <a:pt x="109" y="61"/>
                      </a:lnTo>
                      <a:lnTo>
                        <a:pt x="106" y="65"/>
                      </a:lnTo>
                      <a:lnTo>
                        <a:pt x="105" y="70"/>
                      </a:lnTo>
                      <a:lnTo>
                        <a:pt x="103" y="75"/>
                      </a:lnTo>
                      <a:lnTo>
                        <a:pt x="102" y="81"/>
                      </a:lnTo>
                      <a:lnTo>
                        <a:pt x="99" y="83"/>
                      </a:lnTo>
                      <a:lnTo>
                        <a:pt x="95" y="87"/>
                      </a:lnTo>
                      <a:lnTo>
                        <a:pt x="92" y="90"/>
                      </a:lnTo>
                      <a:lnTo>
                        <a:pt x="88" y="92"/>
                      </a:lnTo>
                      <a:lnTo>
                        <a:pt x="84" y="95"/>
                      </a:lnTo>
                      <a:lnTo>
                        <a:pt x="81" y="99"/>
                      </a:lnTo>
                      <a:lnTo>
                        <a:pt x="77" y="101"/>
                      </a:lnTo>
                      <a:lnTo>
                        <a:pt x="74" y="104"/>
                      </a:lnTo>
                      <a:lnTo>
                        <a:pt x="70" y="107"/>
                      </a:lnTo>
                      <a:lnTo>
                        <a:pt x="66" y="108"/>
                      </a:lnTo>
                      <a:lnTo>
                        <a:pt x="63" y="113"/>
                      </a:lnTo>
                      <a:lnTo>
                        <a:pt x="60" y="117"/>
                      </a:lnTo>
                      <a:lnTo>
                        <a:pt x="57" y="123"/>
                      </a:lnTo>
                      <a:lnTo>
                        <a:pt x="54" y="126"/>
                      </a:lnTo>
                      <a:lnTo>
                        <a:pt x="51" y="132"/>
                      </a:lnTo>
                      <a:lnTo>
                        <a:pt x="48" y="136"/>
                      </a:lnTo>
                      <a:lnTo>
                        <a:pt x="47" y="141"/>
                      </a:lnTo>
                      <a:lnTo>
                        <a:pt x="44" y="145"/>
                      </a:lnTo>
                      <a:lnTo>
                        <a:pt x="43" y="150"/>
                      </a:lnTo>
                      <a:lnTo>
                        <a:pt x="40" y="155"/>
                      </a:lnTo>
                      <a:lnTo>
                        <a:pt x="37" y="160"/>
                      </a:lnTo>
                      <a:lnTo>
                        <a:pt x="36" y="165"/>
                      </a:lnTo>
                      <a:lnTo>
                        <a:pt x="36" y="170"/>
                      </a:lnTo>
                      <a:lnTo>
                        <a:pt x="35" y="175"/>
                      </a:lnTo>
                      <a:lnTo>
                        <a:pt x="35" y="180"/>
                      </a:lnTo>
                      <a:lnTo>
                        <a:pt x="34" y="185"/>
                      </a:lnTo>
                      <a:lnTo>
                        <a:pt x="36" y="189"/>
                      </a:lnTo>
                      <a:lnTo>
                        <a:pt x="37" y="193"/>
                      </a:lnTo>
                      <a:lnTo>
                        <a:pt x="40" y="199"/>
                      </a:lnTo>
                      <a:lnTo>
                        <a:pt x="41" y="203"/>
                      </a:lnTo>
                      <a:lnTo>
                        <a:pt x="43" y="207"/>
                      </a:lnTo>
                      <a:lnTo>
                        <a:pt x="44" y="211"/>
                      </a:lnTo>
                      <a:lnTo>
                        <a:pt x="44" y="216"/>
                      </a:lnTo>
                      <a:lnTo>
                        <a:pt x="44" y="220"/>
                      </a:lnTo>
                      <a:lnTo>
                        <a:pt x="45" y="225"/>
                      </a:lnTo>
                      <a:lnTo>
                        <a:pt x="45" y="229"/>
                      </a:lnTo>
                      <a:lnTo>
                        <a:pt x="45" y="234"/>
                      </a:lnTo>
                      <a:lnTo>
                        <a:pt x="47" y="238"/>
                      </a:lnTo>
                      <a:lnTo>
                        <a:pt x="47" y="243"/>
                      </a:lnTo>
                      <a:lnTo>
                        <a:pt x="46" y="248"/>
                      </a:lnTo>
                      <a:lnTo>
                        <a:pt x="44" y="253"/>
                      </a:lnTo>
                      <a:lnTo>
                        <a:pt x="42" y="258"/>
                      </a:lnTo>
                      <a:lnTo>
                        <a:pt x="42" y="262"/>
                      </a:lnTo>
                      <a:lnTo>
                        <a:pt x="38" y="265"/>
                      </a:lnTo>
                      <a:lnTo>
                        <a:pt x="36" y="271"/>
                      </a:lnTo>
                      <a:lnTo>
                        <a:pt x="32" y="274"/>
                      </a:lnTo>
                      <a:lnTo>
                        <a:pt x="29" y="277"/>
                      </a:lnTo>
                      <a:lnTo>
                        <a:pt x="25" y="279"/>
                      </a:lnTo>
                      <a:lnTo>
                        <a:pt x="22" y="284"/>
                      </a:lnTo>
                      <a:lnTo>
                        <a:pt x="19" y="280"/>
                      </a:lnTo>
                      <a:lnTo>
                        <a:pt x="17" y="276"/>
                      </a:lnTo>
                      <a:lnTo>
                        <a:pt x="18" y="271"/>
                      </a:lnTo>
                      <a:lnTo>
                        <a:pt x="18" y="267"/>
                      </a:lnTo>
                      <a:lnTo>
                        <a:pt x="21" y="262"/>
                      </a:lnTo>
                      <a:lnTo>
                        <a:pt x="23" y="257"/>
                      </a:lnTo>
                      <a:lnTo>
                        <a:pt x="25" y="252"/>
                      </a:lnTo>
                      <a:lnTo>
                        <a:pt x="25" y="246"/>
                      </a:lnTo>
                      <a:lnTo>
                        <a:pt x="23" y="242"/>
                      </a:lnTo>
                      <a:lnTo>
                        <a:pt x="22" y="239"/>
                      </a:lnTo>
                      <a:lnTo>
                        <a:pt x="21" y="234"/>
                      </a:lnTo>
                      <a:lnTo>
                        <a:pt x="21" y="229"/>
                      </a:lnTo>
                      <a:lnTo>
                        <a:pt x="20" y="225"/>
                      </a:lnTo>
                      <a:lnTo>
                        <a:pt x="18" y="221"/>
                      </a:lnTo>
                      <a:lnTo>
                        <a:pt x="16" y="217"/>
                      </a:lnTo>
                      <a:lnTo>
                        <a:pt x="15" y="213"/>
                      </a:lnTo>
                      <a:lnTo>
                        <a:pt x="13" y="209"/>
                      </a:lnTo>
                      <a:lnTo>
                        <a:pt x="12" y="204"/>
                      </a:lnTo>
                      <a:lnTo>
                        <a:pt x="10" y="200"/>
                      </a:lnTo>
                      <a:lnTo>
                        <a:pt x="8" y="196"/>
                      </a:lnTo>
                      <a:lnTo>
                        <a:pt x="7" y="192"/>
                      </a:lnTo>
                      <a:lnTo>
                        <a:pt x="5" y="188"/>
                      </a:lnTo>
                      <a:lnTo>
                        <a:pt x="4" y="184"/>
                      </a:lnTo>
                      <a:lnTo>
                        <a:pt x="3" y="180"/>
                      </a:lnTo>
                      <a:lnTo>
                        <a:pt x="2" y="176"/>
                      </a:lnTo>
                      <a:lnTo>
                        <a:pt x="0" y="171"/>
                      </a:lnTo>
                      <a:lnTo>
                        <a:pt x="0" y="166"/>
                      </a:lnTo>
                      <a:lnTo>
                        <a:pt x="1" y="162"/>
                      </a:lnTo>
                      <a:lnTo>
                        <a:pt x="1" y="157"/>
                      </a:lnTo>
                      <a:lnTo>
                        <a:pt x="1" y="152"/>
                      </a:lnTo>
                      <a:lnTo>
                        <a:pt x="3" y="146"/>
                      </a:lnTo>
                      <a:lnTo>
                        <a:pt x="5" y="141"/>
                      </a:lnTo>
                      <a:lnTo>
                        <a:pt x="7" y="136"/>
                      </a:lnTo>
                      <a:lnTo>
                        <a:pt x="8" y="131"/>
                      </a:lnTo>
                      <a:lnTo>
                        <a:pt x="10" y="125"/>
                      </a:lnTo>
                      <a:lnTo>
                        <a:pt x="12" y="121"/>
                      </a:lnTo>
                      <a:lnTo>
                        <a:pt x="14" y="116"/>
                      </a:lnTo>
                      <a:lnTo>
                        <a:pt x="15" y="111"/>
                      </a:lnTo>
                      <a:lnTo>
                        <a:pt x="17" y="105"/>
                      </a:lnTo>
                      <a:lnTo>
                        <a:pt x="19" y="100"/>
                      </a:lnTo>
                      <a:lnTo>
                        <a:pt x="18" y="95"/>
                      </a:lnTo>
                      <a:lnTo>
                        <a:pt x="19" y="90"/>
                      </a:lnTo>
                      <a:lnTo>
                        <a:pt x="19" y="86"/>
                      </a:lnTo>
                      <a:lnTo>
                        <a:pt x="20" y="81"/>
                      </a:lnTo>
                      <a:lnTo>
                        <a:pt x="20" y="76"/>
                      </a:lnTo>
                      <a:lnTo>
                        <a:pt x="19" y="72"/>
                      </a:lnTo>
                      <a:lnTo>
                        <a:pt x="18" y="67"/>
                      </a:lnTo>
                      <a:lnTo>
                        <a:pt x="17" y="63"/>
                      </a:lnTo>
                      <a:lnTo>
                        <a:pt x="15" y="59"/>
                      </a:lnTo>
                      <a:lnTo>
                        <a:pt x="15" y="54"/>
                      </a:lnTo>
                      <a:lnTo>
                        <a:pt x="14" y="50"/>
                      </a:lnTo>
                      <a:lnTo>
                        <a:pt x="13" y="45"/>
                      </a:lnTo>
                      <a:lnTo>
                        <a:pt x="13" y="41"/>
                      </a:lnTo>
                      <a:lnTo>
                        <a:pt x="12" y="37"/>
                      </a:lnTo>
                      <a:lnTo>
                        <a:pt x="11" y="32"/>
                      </a:lnTo>
                      <a:lnTo>
                        <a:pt x="108" y="0"/>
                      </a:lnTo>
                    </a:path>
                  </a:pathLst>
                </a:custGeom>
                <a:solidFill>
                  <a:srgbClr val="FAFD00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</a:endParaRPr>
                </a:p>
              </p:txBody>
            </p:sp>
            <p:sp>
              <p:nvSpPr>
                <p:cNvPr id="46" name="Freeform 27">
                  <a:extLst>
                    <a:ext uri="{FF2B5EF4-FFF2-40B4-BE49-F238E27FC236}">
                      <a16:creationId xmlns:a16="http://schemas.microsoft.com/office/drawing/2014/main" id="{B1360331-8A1B-4F42-A14C-15889219B5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86" y="779"/>
                  <a:ext cx="187" cy="262"/>
                </a:xfrm>
                <a:custGeom>
                  <a:avLst/>
                  <a:gdLst/>
                  <a:ahLst/>
                  <a:cxnLst>
                    <a:cxn ang="0">
                      <a:pos x="48" y="4"/>
                    </a:cxn>
                    <a:cxn ang="0">
                      <a:pos x="55" y="9"/>
                    </a:cxn>
                    <a:cxn ang="0">
                      <a:pos x="63" y="14"/>
                    </a:cxn>
                    <a:cxn ang="0">
                      <a:pos x="70" y="19"/>
                    </a:cxn>
                    <a:cxn ang="0">
                      <a:pos x="77" y="27"/>
                    </a:cxn>
                    <a:cxn ang="0">
                      <a:pos x="83" y="33"/>
                    </a:cxn>
                    <a:cxn ang="0">
                      <a:pos x="89" y="42"/>
                    </a:cxn>
                    <a:cxn ang="0">
                      <a:pos x="93" y="51"/>
                    </a:cxn>
                    <a:cxn ang="0">
                      <a:pos x="98" y="60"/>
                    </a:cxn>
                    <a:cxn ang="0">
                      <a:pos x="98" y="70"/>
                    </a:cxn>
                    <a:cxn ang="0">
                      <a:pos x="97" y="79"/>
                    </a:cxn>
                    <a:cxn ang="0">
                      <a:pos x="96" y="88"/>
                    </a:cxn>
                    <a:cxn ang="0">
                      <a:pos x="95" y="97"/>
                    </a:cxn>
                    <a:cxn ang="0">
                      <a:pos x="93" y="106"/>
                    </a:cxn>
                    <a:cxn ang="0">
                      <a:pos x="94" y="116"/>
                    </a:cxn>
                    <a:cxn ang="0">
                      <a:pos x="96" y="127"/>
                    </a:cxn>
                    <a:cxn ang="0">
                      <a:pos x="99" y="138"/>
                    </a:cxn>
                    <a:cxn ang="0">
                      <a:pos x="103" y="147"/>
                    </a:cxn>
                    <a:cxn ang="0">
                      <a:pos x="107" y="157"/>
                    </a:cxn>
                    <a:cxn ang="0">
                      <a:pos x="112" y="167"/>
                    </a:cxn>
                    <a:cxn ang="0">
                      <a:pos x="118" y="175"/>
                    </a:cxn>
                    <a:cxn ang="0">
                      <a:pos x="124" y="183"/>
                    </a:cxn>
                    <a:cxn ang="0">
                      <a:pos x="132" y="186"/>
                    </a:cxn>
                    <a:cxn ang="0">
                      <a:pos x="141" y="190"/>
                    </a:cxn>
                    <a:cxn ang="0">
                      <a:pos x="150" y="194"/>
                    </a:cxn>
                    <a:cxn ang="0">
                      <a:pos x="156" y="200"/>
                    </a:cxn>
                    <a:cxn ang="0">
                      <a:pos x="163" y="206"/>
                    </a:cxn>
                    <a:cxn ang="0">
                      <a:pos x="171" y="211"/>
                    </a:cxn>
                    <a:cxn ang="0">
                      <a:pos x="177" y="219"/>
                    </a:cxn>
                    <a:cxn ang="0">
                      <a:pos x="181" y="228"/>
                    </a:cxn>
                    <a:cxn ang="0">
                      <a:pos x="184" y="236"/>
                    </a:cxn>
                    <a:cxn ang="0">
                      <a:pos x="185" y="247"/>
                    </a:cxn>
                    <a:cxn ang="0">
                      <a:pos x="184" y="256"/>
                    </a:cxn>
                    <a:cxn ang="0">
                      <a:pos x="181" y="261"/>
                    </a:cxn>
                    <a:cxn ang="0">
                      <a:pos x="174" y="255"/>
                    </a:cxn>
                    <a:cxn ang="0">
                      <a:pos x="170" y="246"/>
                    </a:cxn>
                    <a:cxn ang="0">
                      <a:pos x="165" y="236"/>
                    </a:cxn>
                    <a:cxn ang="0">
                      <a:pos x="157" y="231"/>
                    </a:cxn>
                    <a:cxn ang="0">
                      <a:pos x="150" y="226"/>
                    </a:cxn>
                    <a:cxn ang="0">
                      <a:pos x="143" y="221"/>
                    </a:cxn>
                    <a:cxn ang="0">
                      <a:pos x="134" y="218"/>
                    </a:cxn>
                    <a:cxn ang="0">
                      <a:pos x="126" y="214"/>
                    </a:cxn>
                    <a:cxn ang="0">
                      <a:pos x="118" y="210"/>
                    </a:cxn>
                    <a:cxn ang="0">
                      <a:pos x="110" y="207"/>
                    </a:cxn>
                    <a:cxn ang="0">
                      <a:pos x="102" y="203"/>
                    </a:cxn>
                    <a:cxn ang="0">
                      <a:pos x="95" y="198"/>
                    </a:cxn>
                    <a:cxn ang="0">
                      <a:pos x="87" y="193"/>
                    </a:cxn>
                    <a:cxn ang="0">
                      <a:pos x="81" y="186"/>
                    </a:cxn>
                    <a:cxn ang="0">
                      <a:pos x="75" y="177"/>
                    </a:cxn>
                    <a:cxn ang="0">
                      <a:pos x="71" y="166"/>
                    </a:cxn>
                    <a:cxn ang="0">
                      <a:pos x="65" y="157"/>
                    </a:cxn>
                    <a:cxn ang="0">
                      <a:pos x="61" y="148"/>
                    </a:cxn>
                    <a:cxn ang="0">
                      <a:pos x="56" y="138"/>
                    </a:cxn>
                    <a:cxn ang="0">
                      <a:pos x="50" y="130"/>
                    </a:cxn>
                    <a:cxn ang="0">
                      <a:pos x="43" y="123"/>
                    </a:cxn>
                    <a:cxn ang="0">
                      <a:pos x="37" y="115"/>
                    </a:cxn>
                    <a:cxn ang="0">
                      <a:pos x="30" y="110"/>
                    </a:cxn>
                    <a:cxn ang="0">
                      <a:pos x="21" y="107"/>
                    </a:cxn>
                    <a:cxn ang="0">
                      <a:pos x="14" y="101"/>
                    </a:cxn>
                    <a:cxn ang="0">
                      <a:pos x="8" y="95"/>
                    </a:cxn>
                    <a:cxn ang="0">
                      <a:pos x="0" y="90"/>
                    </a:cxn>
                  </a:cxnLst>
                  <a:rect l="0" t="0" r="r" b="b"/>
                  <a:pathLst>
                    <a:path w="187" h="262">
                      <a:moveTo>
                        <a:pt x="45" y="0"/>
                      </a:moveTo>
                      <a:lnTo>
                        <a:pt x="48" y="4"/>
                      </a:lnTo>
                      <a:lnTo>
                        <a:pt x="51" y="7"/>
                      </a:lnTo>
                      <a:lnTo>
                        <a:pt x="55" y="9"/>
                      </a:lnTo>
                      <a:lnTo>
                        <a:pt x="59" y="11"/>
                      </a:lnTo>
                      <a:lnTo>
                        <a:pt x="63" y="14"/>
                      </a:lnTo>
                      <a:lnTo>
                        <a:pt x="66" y="17"/>
                      </a:lnTo>
                      <a:lnTo>
                        <a:pt x="70" y="19"/>
                      </a:lnTo>
                      <a:lnTo>
                        <a:pt x="73" y="24"/>
                      </a:lnTo>
                      <a:lnTo>
                        <a:pt x="77" y="27"/>
                      </a:lnTo>
                      <a:lnTo>
                        <a:pt x="80" y="30"/>
                      </a:lnTo>
                      <a:lnTo>
                        <a:pt x="83" y="33"/>
                      </a:lnTo>
                      <a:lnTo>
                        <a:pt x="86" y="38"/>
                      </a:lnTo>
                      <a:lnTo>
                        <a:pt x="89" y="42"/>
                      </a:lnTo>
                      <a:lnTo>
                        <a:pt x="90" y="47"/>
                      </a:lnTo>
                      <a:lnTo>
                        <a:pt x="93" y="51"/>
                      </a:lnTo>
                      <a:lnTo>
                        <a:pt x="95" y="56"/>
                      </a:lnTo>
                      <a:lnTo>
                        <a:pt x="98" y="60"/>
                      </a:lnTo>
                      <a:lnTo>
                        <a:pt x="98" y="65"/>
                      </a:lnTo>
                      <a:lnTo>
                        <a:pt x="98" y="70"/>
                      </a:lnTo>
                      <a:lnTo>
                        <a:pt x="97" y="74"/>
                      </a:lnTo>
                      <a:lnTo>
                        <a:pt x="97" y="79"/>
                      </a:lnTo>
                      <a:lnTo>
                        <a:pt x="96" y="84"/>
                      </a:lnTo>
                      <a:lnTo>
                        <a:pt x="96" y="88"/>
                      </a:lnTo>
                      <a:lnTo>
                        <a:pt x="95" y="93"/>
                      </a:lnTo>
                      <a:lnTo>
                        <a:pt x="95" y="97"/>
                      </a:lnTo>
                      <a:lnTo>
                        <a:pt x="94" y="102"/>
                      </a:lnTo>
                      <a:lnTo>
                        <a:pt x="93" y="106"/>
                      </a:lnTo>
                      <a:lnTo>
                        <a:pt x="94" y="111"/>
                      </a:lnTo>
                      <a:lnTo>
                        <a:pt x="94" y="116"/>
                      </a:lnTo>
                      <a:lnTo>
                        <a:pt x="96" y="122"/>
                      </a:lnTo>
                      <a:lnTo>
                        <a:pt x="96" y="127"/>
                      </a:lnTo>
                      <a:lnTo>
                        <a:pt x="98" y="132"/>
                      </a:lnTo>
                      <a:lnTo>
                        <a:pt x="99" y="138"/>
                      </a:lnTo>
                      <a:lnTo>
                        <a:pt x="102" y="142"/>
                      </a:lnTo>
                      <a:lnTo>
                        <a:pt x="103" y="147"/>
                      </a:lnTo>
                      <a:lnTo>
                        <a:pt x="106" y="152"/>
                      </a:lnTo>
                      <a:lnTo>
                        <a:pt x="107" y="157"/>
                      </a:lnTo>
                      <a:lnTo>
                        <a:pt x="109" y="163"/>
                      </a:lnTo>
                      <a:lnTo>
                        <a:pt x="112" y="167"/>
                      </a:lnTo>
                      <a:lnTo>
                        <a:pt x="115" y="170"/>
                      </a:lnTo>
                      <a:lnTo>
                        <a:pt x="118" y="175"/>
                      </a:lnTo>
                      <a:lnTo>
                        <a:pt x="121" y="178"/>
                      </a:lnTo>
                      <a:lnTo>
                        <a:pt x="124" y="183"/>
                      </a:lnTo>
                      <a:lnTo>
                        <a:pt x="128" y="184"/>
                      </a:lnTo>
                      <a:lnTo>
                        <a:pt x="132" y="186"/>
                      </a:lnTo>
                      <a:lnTo>
                        <a:pt x="138" y="188"/>
                      </a:lnTo>
                      <a:lnTo>
                        <a:pt x="141" y="190"/>
                      </a:lnTo>
                      <a:lnTo>
                        <a:pt x="145" y="192"/>
                      </a:lnTo>
                      <a:lnTo>
                        <a:pt x="150" y="194"/>
                      </a:lnTo>
                      <a:lnTo>
                        <a:pt x="153" y="197"/>
                      </a:lnTo>
                      <a:lnTo>
                        <a:pt x="156" y="200"/>
                      </a:lnTo>
                      <a:lnTo>
                        <a:pt x="160" y="203"/>
                      </a:lnTo>
                      <a:lnTo>
                        <a:pt x="163" y="206"/>
                      </a:lnTo>
                      <a:lnTo>
                        <a:pt x="166" y="209"/>
                      </a:lnTo>
                      <a:lnTo>
                        <a:pt x="171" y="211"/>
                      </a:lnTo>
                      <a:lnTo>
                        <a:pt x="174" y="214"/>
                      </a:lnTo>
                      <a:lnTo>
                        <a:pt x="177" y="219"/>
                      </a:lnTo>
                      <a:lnTo>
                        <a:pt x="180" y="223"/>
                      </a:lnTo>
                      <a:lnTo>
                        <a:pt x="181" y="228"/>
                      </a:lnTo>
                      <a:lnTo>
                        <a:pt x="184" y="232"/>
                      </a:lnTo>
                      <a:lnTo>
                        <a:pt x="184" y="236"/>
                      </a:lnTo>
                      <a:lnTo>
                        <a:pt x="186" y="242"/>
                      </a:lnTo>
                      <a:lnTo>
                        <a:pt x="185" y="247"/>
                      </a:lnTo>
                      <a:lnTo>
                        <a:pt x="185" y="251"/>
                      </a:lnTo>
                      <a:lnTo>
                        <a:pt x="184" y="256"/>
                      </a:lnTo>
                      <a:lnTo>
                        <a:pt x="185" y="261"/>
                      </a:lnTo>
                      <a:lnTo>
                        <a:pt x="181" y="261"/>
                      </a:lnTo>
                      <a:lnTo>
                        <a:pt x="176" y="259"/>
                      </a:lnTo>
                      <a:lnTo>
                        <a:pt x="174" y="255"/>
                      </a:lnTo>
                      <a:lnTo>
                        <a:pt x="171" y="251"/>
                      </a:lnTo>
                      <a:lnTo>
                        <a:pt x="170" y="246"/>
                      </a:lnTo>
                      <a:lnTo>
                        <a:pt x="167" y="241"/>
                      </a:lnTo>
                      <a:lnTo>
                        <a:pt x="165" y="236"/>
                      </a:lnTo>
                      <a:lnTo>
                        <a:pt x="161" y="233"/>
                      </a:lnTo>
                      <a:lnTo>
                        <a:pt x="157" y="231"/>
                      </a:lnTo>
                      <a:lnTo>
                        <a:pt x="153" y="229"/>
                      </a:lnTo>
                      <a:lnTo>
                        <a:pt x="150" y="226"/>
                      </a:lnTo>
                      <a:lnTo>
                        <a:pt x="146" y="223"/>
                      </a:lnTo>
                      <a:lnTo>
                        <a:pt x="143" y="221"/>
                      </a:lnTo>
                      <a:lnTo>
                        <a:pt x="138" y="219"/>
                      </a:lnTo>
                      <a:lnTo>
                        <a:pt x="134" y="218"/>
                      </a:lnTo>
                      <a:lnTo>
                        <a:pt x="130" y="216"/>
                      </a:lnTo>
                      <a:lnTo>
                        <a:pt x="126" y="214"/>
                      </a:lnTo>
                      <a:lnTo>
                        <a:pt x="122" y="212"/>
                      </a:lnTo>
                      <a:lnTo>
                        <a:pt x="118" y="210"/>
                      </a:lnTo>
                      <a:lnTo>
                        <a:pt x="114" y="209"/>
                      </a:lnTo>
                      <a:lnTo>
                        <a:pt x="110" y="207"/>
                      </a:lnTo>
                      <a:lnTo>
                        <a:pt x="106" y="205"/>
                      </a:lnTo>
                      <a:lnTo>
                        <a:pt x="102" y="203"/>
                      </a:lnTo>
                      <a:lnTo>
                        <a:pt x="99" y="200"/>
                      </a:lnTo>
                      <a:lnTo>
                        <a:pt x="95" y="198"/>
                      </a:lnTo>
                      <a:lnTo>
                        <a:pt x="90" y="197"/>
                      </a:lnTo>
                      <a:lnTo>
                        <a:pt x="87" y="193"/>
                      </a:lnTo>
                      <a:lnTo>
                        <a:pt x="85" y="189"/>
                      </a:lnTo>
                      <a:lnTo>
                        <a:pt x="81" y="186"/>
                      </a:lnTo>
                      <a:lnTo>
                        <a:pt x="77" y="183"/>
                      </a:lnTo>
                      <a:lnTo>
                        <a:pt x="75" y="177"/>
                      </a:lnTo>
                      <a:lnTo>
                        <a:pt x="72" y="172"/>
                      </a:lnTo>
                      <a:lnTo>
                        <a:pt x="71" y="166"/>
                      </a:lnTo>
                      <a:lnTo>
                        <a:pt x="67" y="162"/>
                      </a:lnTo>
                      <a:lnTo>
                        <a:pt x="65" y="157"/>
                      </a:lnTo>
                      <a:lnTo>
                        <a:pt x="63" y="152"/>
                      </a:lnTo>
                      <a:lnTo>
                        <a:pt x="61" y="148"/>
                      </a:lnTo>
                      <a:lnTo>
                        <a:pt x="58" y="144"/>
                      </a:lnTo>
                      <a:lnTo>
                        <a:pt x="56" y="138"/>
                      </a:lnTo>
                      <a:lnTo>
                        <a:pt x="53" y="133"/>
                      </a:lnTo>
                      <a:lnTo>
                        <a:pt x="50" y="130"/>
                      </a:lnTo>
                      <a:lnTo>
                        <a:pt x="47" y="126"/>
                      </a:lnTo>
                      <a:lnTo>
                        <a:pt x="43" y="123"/>
                      </a:lnTo>
                      <a:lnTo>
                        <a:pt x="41" y="118"/>
                      </a:lnTo>
                      <a:lnTo>
                        <a:pt x="37" y="115"/>
                      </a:lnTo>
                      <a:lnTo>
                        <a:pt x="33" y="113"/>
                      </a:lnTo>
                      <a:lnTo>
                        <a:pt x="30" y="110"/>
                      </a:lnTo>
                      <a:lnTo>
                        <a:pt x="26" y="108"/>
                      </a:lnTo>
                      <a:lnTo>
                        <a:pt x="21" y="107"/>
                      </a:lnTo>
                      <a:lnTo>
                        <a:pt x="19" y="103"/>
                      </a:lnTo>
                      <a:lnTo>
                        <a:pt x="14" y="101"/>
                      </a:lnTo>
                      <a:lnTo>
                        <a:pt x="11" y="98"/>
                      </a:lnTo>
                      <a:lnTo>
                        <a:pt x="8" y="95"/>
                      </a:lnTo>
                      <a:lnTo>
                        <a:pt x="3" y="94"/>
                      </a:lnTo>
                      <a:lnTo>
                        <a:pt x="0" y="90"/>
                      </a:lnTo>
                      <a:lnTo>
                        <a:pt x="45" y="0"/>
                      </a:lnTo>
                    </a:path>
                  </a:pathLst>
                </a:custGeom>
                <a:solidFill>
                  <a:srgbClr val="FAFD00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</a:endParaRPr>
                </a:p>
              </p:txBody>
            </p:sp>
            <p:sp>
              <p:nvSpPr>
                <p:cNvPr id="47" name="Freeform 28">
                  <a:extLst>
                    <a:ext uri="{FF2B5EF4-FFF2-40B4-BE49-F238E27FC236}">
                      <a16:creationId xmlns:a16="http://schemas.microsoft.com/office/drawing/2014/main" id="{7056D210-F066-5846-99AD-58084BEE3B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74" y="633"/>
                  <a:ext cx="285" cy="112"/>
                </a:xfrm>
                <a:custGeom>
                  <a:avLst/>
                  <a:gdLst/>
                  <a:ahLst/>
                  <a:cxnLst>
                    <a:cxn ang="0">
                      <a:pos x="279" y="106"/>
                    </a:cxn>
                    <a:cxn ang="0">
                      <a:pos x="270" y="107"/>
                    </a:cxn>
                    <a:cxn ang="0">
                      <a:pos x="261" y="110"/>
                    </a:cxn>
                    <a:cxn ang="0">
                      <a:pos x="252" y="111"/>
                    </a:cxn>
                    <a:cxn ang="0">
                      <a:pos x="242" y="110"/>
                    </a:cxn>
                    <a:cxn ang="0">
                      <a:pos x="233" y="111"/>
                    </a:cxn>
                    <a:cxn ang="0">
                      <a:pos x="223" y="108"/>
                    </a:cxn>
                    <a:cxn ang="0">
                      <a:pos x="214" y="104"/>
                    </a:cxn>
                    <a:cxn ang="0">
                      <a:pos x="203" y="102"/>
                    </a:cxn>
                    <a:cxn ang="0">
                      <a:pos x="197" y="95"/>
                    </a:cxn>
                    <a:cxn ang="0">
                      <a:pos x="191" y="88"/>
                    </a:cxn>
                    <a:cxn ang="0">
                      <a:pos x="185" y="80"/>
                    </a:cxn>
                    <a:cxn ang="0">
                      <a:pos x="180" y="73"/>
                    </a:cxn>
                    <a:cxn ang="0">
                      <a:pos x="176" y="65"/>
                    </a:cxn>
                    <a:cxn ang="0">
                      <a:pos x="167" y="60"/>
                    </a:cxn>
                    <a:cxn ang="0">
                      <a:pos x="158" y="53"/>
                    </a:cxn>
                    <a:cxn ang="0">
                      <a:pos x="148" y="48"/>
                    </a:cxn>
                    <a:cxn ang="0">
                      <a:pos x="139" y="44"/>
                    </a:cxn>
                    <a:cxn ang="0">
                      <a:pos x="129" y="40"/>
                    </a:cxn>
                    <a:cxn ang="0">
                      <a:pos x="118" y="35"/>
                    </a:cxn>
                    <a:cxn ang="0">
                      <a:pos x="109" y="35"/>
                    </a:cxn>
                    <a:cxn ang="0">
                      <a:pos x="99" y="34"/>
                    </a:cxn>
                    <a:cxn ang="0">
                      <a:pos x="91" y="37"/>
                    </a:cxn>
                    <a:cxn ang="0">
                      <a:pos x="81" y="40"/>
                    </a:cxn>
                    <a:cxn ang="0">
                      <a:pos x="73" y="44"/>
                    </a:cxn>
                    <a:cxn ang="0">
                      <a:pos x="64" y="44"/>
                    </a:cxn>
                    <a:cxn ang="0">
                      <a:pos x="54" y="45"/>
                    </a:cxn>
                    <a:cxn ang="0">
                      <a:pos x="45" y="46"/>
                    </a:cxn>
                    <a:cxn ang="0">
                      <a:pos x="36" y="46"/>
                    </a:cxn>
                    <a:cxn ang="0">
                      <a:pos x="26" y="41"/>
                    </a:cxn>
                    <a:cxn ang="0">
                      <a:pos x="18" y="38"/>
                    </a:cxn>
                    <a:cxn ang="0">
                      <a:pos x="10" y="31"/>
                    </a:cxn>
                    <a:cxn ang="0">
                      <a:pos x="4" y="24"/>
                    </a:cxn>
                    <a:cxn ang="0">
                      <a:pos x="4" y="19"/>
                    </a:cxn>
                    <a:cxn ang="0">
                      <a:pos x="13" y="18"/>
                    </a:cxn>
                    <a:cxn ang="0">
                      <a:pos x="22" y="21"/>
                    </a:cxn>
                    <a:cxn ang="0">
                      <a:pos x="32" y="25"/>
                    </a:cxn>
                    <a:cxn ang="0">
                      <a:pos x="42" y="23"/>
                    </a:cxn>
                    <a:cxn ang="0">
                      <a:pos x="50" y="21"/>
                    </a:cxn>
                    <a:cxn ang="0">
                      <a:pos x="58" y="19"/>
                    </a:cxn>
                    <a:cxn ang="0">
                      <a:pos x="67" y="16"/>
                    </a:cxn>
                    <a:cxn ang="0">
                      <a:pos x="75" y="13"/>
                    </a:cxn>
                    <a:cxn ang="0">
                      <a:pos x="83" y="10"/>
                    </a:cxn>
                    <a:cxn ang="0">
                      <a:pos x="91" y="7"/>
                    </a:cxn>
                    <a:cxn ang="0">
                      <a:pos x="100" y="3"/>
                    </a:cxn>
                    <a:cxn ang="0">
                      <a:pos x="108" y="2"/>
                    </a:cxn>
                    <a:cxn ang="0">
                      <a:pos x="117" y="0"/>
                    </a:cxn>
                    <a:cxn ang="0">
                      <a:pos x="127" y="1"/>
                    </a:cxn>
                    <a:cxn ang="0">
                      <a:pos x="137" y="3"/>
                    </a:cxn>
                    <a:cxn ang="0">
                      <a:pos x="148" y="7"/>
                    </a:cxn>
                    <a:cxn ang="0">
                      <a:pos x="158" y="10"/>
                    </a:cxn>
                    <a:cxn ang="0">
                      <a:pos x="168" y="13"/>
                    </a:cxn>
                    <a:cxn ang="0">
                      <a:pos x="179" y="17"/>
                    </a:cxn>
                    <a:cxn ang="0">
                      <a:pos x="189" y="18"/>
                    </a:cxn>
                    <a:cxn ang="0">
                      <a:pos x="198" y="19"/>
                    </a:cxn>
                    <a:cxn ang="0">
                      <a:pos x="208" y="20"/>
                    </a:cxn>
                    <a:cxn ang="0">
                      <a:pos x="217" y="18"/>
                    </a:cxn>
                    <a:cxn ang="0">
                      <a:pos x="225" y="15"/>
                    </a:cxn>
                    <a:cxn ang="0">
                      <a:pos x="233" y="13"/>
                    </a:cxn>
                    <a:cxn ang="0">
                      <a:pos x="243" y="12"/>
                    </a:cxn>
                    <a:cxn ang="0">
                      <a:pos x="252" y="11"/>
                    </a:cxn>
                  </a:cxnLst>
                  <a:rect l="0" t="0" r="r" b="b"/>
                  <a:pathLst>
                    <a:path w="285" h="112">
                      <a:moveTo>
                        <a:pt x="284" y="107"/>
                      </a:moveTo>
                      <a:lnTo>
                        <a:pt x="279" y="106"/>
                      </a:lnTo>
                      <a:lnTo>
                        <a:pt x="274" y="106"/>
                      </a:lnTo>
                      <a:lnTo>
                        <a:pt x="270" y="107"/>
                      </a:lnTo>
                      <a:lnTo>
                        <a:pt x="265" y="109"/>
                      </a:lnTo>
                      <a:lnTo>
                        <a:pt x="261" y="110"/>
                      </a:lnTo>
                      <a:lnTo>
                        <a:pt x="257" y="110"/>
                      </a:lnTo>
                      <a:lnTo>
                        <a:pt x="252" y="111"/>
                      </a:lnTo>
                      <a:lnTo>
                        <a:pt x="247" y="110"/>
                      </a:lnTo>
                      <a:lnTo>
                        <a:pt x="242" y="110"/>
                      </a:lnTo>
                      <a:lnTo>
                        <a:pt x="238" y="110"/>
                      </a:lnTo>
                      <a:lnTo>
                        <a:pt x="233" y="111"/>
                      </a:lnTo>
                      <a:lnTo>
                        <a:pt x="228" y="109"/>
                      </a:lnTo>
                      <a:lnTo>
                        <a:pt x="223" y="108"/>
                      </a:lnTo>
                      <a:lnTo>
                        <a:pt x="219" y="105"/>
                      </a:lnTo>
                      <a:lnTo>
                        <a:pt x="214" y="104"/>
                      </a:lnTo>
                      <a:lnTo>
                        <a:pt x="209" y="103"/>
                      </a:lnTo>
                      <a:lnTo>
                        <a:pt x="203" y="102"/>
                      </a:lnTo>
                      <a:lnTo>
                        <a:pt x="201" y="98"/>
                      </a:lnTo>
                      <a:lnTo>
                        <a:pt x="197" y="95"/>
                      </a:lnTo>
                      <a:lnTo>
                        <a:pt x="194" y="91"/>
                      </a:lnTo>
                      <a:lnTo>
                        <a:pt x="191" y="88"/>
                      </a:lnTo>
                      <a:lnTo>
                        <a:pt x="189" y="84"/>
                      </a:lnTo>
                      <a:lnTo>
                        <a:pt x="185" y="80"/>
                      </a:lnTo>
                      <a:lnTo>
                        <a:pt x="183" y="76"/>
                      </a:lnTo>
                      <a:lnTo>
                        <a:pt x="180" y="73"/>
                      </a:lnTo>
                      <a:lnTo>
                        <a:pt x="177" y="70"/>
                      </a:lnTo>
                      <a:lnTo>
                        <a:pt x="176" y="65"/>
                      </a:lnTo>
                      <a:lnTo>
                        <a:pt x="171" y="62"/>
                      </a:lnTo>
                      <a:lnTo>
                        <a:pt x="167" y="60"/>
                      </a:lnTo>
                      <a:lnTo>
                        <a:pt x="161" y="57"/>
                      </a:lnTo>
                      <a:lnTo>
                        <a:pt x="158" y="53"/>
                      </a:lnTo>
                      <a:lnTo>
                        <a:pt x="152" y="51"/>
                      </a:lnTo>
                      <a:lnTo>
                        <a:pt x="148" y="48"/>
                      </a:lnTo>
                      <a:lnTo>
                        <a:pt x="143" y="46"/>
                      </a:lnTo>
                      <a:lnTo>
                        <a:pt x="139" y="44"/>
                      </a:lnTo>
                      <a:lnTo>
                        <a:pt x="134" y="42"/>
                      </a:lnTo>
                      <a:lnTo>
                        <a:pt x="129" y="40"/>
                      </a:lnTo>
                      <a:lnTo>
                        <a:pt x="124" y="37"/>
                      </a:lnTo>
                      <a:lnTo>
                        <a:pt x="118" y="35"/>
                      </a:lnTo>
                      <a:lnTo>
                        <a:pt x="114" y="36"/>
                      </a:lnTo>
                      <a:lnTo>
                        <a:pt x="109" y="35"/>
                      </a:lnTo>
                      <a:lnTo>
                        <a:pt x="104" y="35"/>
                      </a:lnTo>
                      <a:lnTo>
                        <a:pt x="99" y="34"/>
                      </a:lnTo>
                      <a:lnTo>
                        <a:pt x="95" y="36"/>
                      </a:lnTo>
                      <a:lnTo>
                        <a:pt x="91" y="37"/>
                      </a:lnTo>
                      <a:lnTo>
                        <a:pt x="85" y="39"/>
                      </a:lnTo>
                      <a:lnTo>
                        <a:pt x="81" y="40"/>
                      </a:lnTo>
                      <a:lnTo>
                        <a:pt x="77" y="42"/>
                      </a:lnTo>
                      <a:lnTo>
                        <a:pt x="73" y="44"/>
                      </a:lnTo>
                      <a:lnTo>
                        <a:pt x="68" y="44"/>
                      </a:lnTo>
                      <a:lnTo>
                        <a:pt x="64" y="44"/>
                      </a:lnTo>
                      <a:lnTo>
                        <a:pt x="59" y="44"/>
                      </a:lnTo>
                      <a:lnTo>
                        <a:pt x="54" y="45"/>
                      </a:lnTo>
                      <a:lnTo>
                        <a:pt x="50" y="45"/>
                      </a:lnTo>
                      <a:lnTo>
                        <a:pt x="45" y="46"/>
                      </a:lnTo>
                      <a:lnTo>
                        <a:pt x="41" y="46"/>
                      </a:lnTo>
                      <a:lnTo>
                        <a:pt x="36" y="46"/>
                      </a:lnTo>
                      <a:lnTo>
                        <a:pt x="31" y="44"/>
                      </a:lnTo>
                      <a:lnTo>
                        <a:pt x="26" y="41"/>
                      </a:lnTo>
                      <a:lnTo>
                        <a:pt x="21" y="41"/>
                      </a:lnTo>
                      <a:lnTo>
                        <a:pt x="18" y="38"/>
                      </a:lnTo>
                      <a:lnTo>
                        <a:pt x="13" y="36"/>
                      </a:lnTo>
                      <a:lnTo>
                        <a:pt x="10" y="31"/>
                      </a:lnTo>
                      <a:lnTo>
                        <a:pt x="7" y="28"/>
                      </a:lnTo>
                      <a:lnTo>
                        <a:pt x="4" y="24"/>
                      </a:lnTo>
                      <a:lnTo>
                        <a:pt x="0" y="21"/>
                      </a:lnTo>
                      <a:lnTo>
                        <a:pt x="4" y="19"/>
                      </a:lnTo>
                      <a:lnTo>
                        <a:pt x="8" y="17"/>
                      </a:lnTo>
                      <a:lnTo>
                        <a:pt x="13" y="18"/>
                      </a:lnTo>
                      <a:lnTo>
                        <a:pt x="17" y="18"/>
                      </a:lnTo>
                      <a:lnTo>
                        <a:pt x="22" y="21"/>
                      </a:lnTo>
                      <a:lnTo>
                        <a:pt x="27" y="22"/>
                      </a:lnTo>
                      <a:lnTo>
                        <a:pt x="32" y="25"/>
                      </a:lnTo>
                      <a:lnTo>
                        <a:pt x="37" y="24"/>
                      </a:lnTo>
                      <a:lnTo>
                        <a:pt x="42" y="23"/>
                      </a:lnTo>
                      <a:lnTo>
                        <a:pt x="45" y="21"/>
                      </a:lnTo>
                      <a:lnTo>
                        <a:pt x="50" y="21"/>
                      </a:lnTo>
                      <a:lnTo>
                        <a:pt x="55" y="21"/>
                      </a:lnTo>
                      <a:lnTo>
                        <a:pt x="58" y="19"/>
                      </a:lnTo>
                      <a:lnTo>
                        <a:pt x="63" y="18"/>
                      </a:lnTo>
                      <a:lnTo>
                        <a:pt x="67" y="16"/>
                      </a:lnTo>
                      <a:lnTo>
                        <a:pt x="71" y="14"/>
                      </a:lnTo>
                      <a:lnTo>
                        <a:pt x="75" y="13"/>
                      </a:lnTo>
                      <a:lnTo>
                        <a:pt x="79" y="11"/>
                      </a:lnTo>
                      <a:lnTo>
                        <a:pt x="83" y="10"/>
                      </a:lnTo>
                      <a:lnTo>
                        <a:pt x="88" y="8"/>
                      </a:lnTo>
                      <a:lnTo>
                        <a:pt x="91" y="7"/>
                      </a:lnTo>
                      <a:lnTo>
                        <a:pt x="96" y="5"/>
                      </a:lnTo>
                      <a:lnTo>
                        <a:pt x="100" y="3"/>
                      </a:lnTo>
                      <a:lnTo>
                        <a:pt x="104" y="3"/>
                      </a:lnTo>
                      <a:lnTo>
                        <a:pt x="108" y="2"/>
                      </a:lnTo>
                      <a:lnTo>
                        <a:pt x="113" y="0"/>
                      </a:lnTo>
                      <a:lnTo>
                        <a:pt x="117" y="0"/>
                      </a:lnTo>
                      <a:lnTo>
                        <a:pt x="122" y="1"/>
                      </a:lnTo>
                      <a:lnTo>
                        <a:pt x="127" y="1"/>
                      </a:lnTo>
                      <a:lnTo>
                        <a:pt x="132" y="1"/>
                      </a:lnTo>
                      <a:lnTo>
                        <a:pt x="137" y="3"/>
                      </a:lnTo>
                      <a:lnTo>
                        <a:pt x="143" y="5"/>
                      </a:lnTo>
                      <a:lnTo>
                        <a:pt x="148" y="7"/>
                      </a:lnTo>
                      <a:lnTo>
                        <a:pt x="153" y="8"/>
                      </a:lnTo>
                      <a:lnTo>
                        <a:pt x="158" y="10"/>
                      </a:lnTo>
                      <a:lnTo>
                        <a:pt x="163" y="12"/>
                      </a:lnTo>
                      <a:lnTo>
                        <a:pt x="168" y="13"/>
                      </a:lnTo>
                      <a:lnTo>
                        <a:pt x="173" y="15"/>
                      </a:lnTo>
                      <a:lnTo>
                        <a:pt x="179" y="17"/>
                      </a:lnTo>
                      <a:lnTo>
                        <a:pt x="184" y="19"/>
                      </a:lnTo>
                      <a:lnTo>
                        <a:pt x="189" y="18"/>
                      </a:lnTo>
                      <a:lnTo>
                        <a:pt x="193" y="19"/>
                      </a:lnTo>
                      <a:lnTo>
                        <a:pt x="198" y="19"/>
                      </a:lnTo>
                      <a:lnTo>
                        <a:pt x="204" y="20"/>
                      </a:lnTo>
                      <a:lnTo>
                        <a:pt x="208" y="20"/>
                      </a:lnTo>
                      <a:lnTo>
                        <a:pt x="212" y="18"/>
                      </a:lnTo>
                      <a:lnTo>
                        <a:pt x="217" y="18"/>
                      </a:lnTo>
                      <a:lnTo>
                        <a:pt x="221" y="16"/>
                      </a:lnTo>
                      <a:lnTo>
                        <a:pt x="225" y="15"/>
                      </a:lnTo>
                      <a:lnTo>
                        <a:pt x="229" y="15"/>
                      </a:lnTo>
                      <a:lnTo>
                        <a:pt x="233" y="13"/>
                      </a:lnTo>
                      <a:lnTo>
                        <a:pt x="239" y="13"/>
                      </a:lnTo>
                      <a:lnTo>
                        <a:pt x="243" y="12"/>
                      </a:lnTo>
                      <a:lnTo>
                        <a:pt x="247" y="11"/>
                      </a:lnTo>
                      <a:lnTo>
                        <a:pt x="252" y="11"/>
                      </a:lnTo>
                      <a:lnTo>
                        <a:pt x="284" y="107"/>
                      </a:lnTo>
                    </a:path>
                  </a:pathLst>
                </a:custGeom>
                <a:solidFill>
                  <a:srgbClr val="FAFD00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</a:endParaRPr>
                </a:p>
              </p:txBody>
            </p:sp>
            <p:sp>
              <p:nvSpPr>
                <p:cNvPr id="48" name="Freeform 29">
                  <a:extLst>
                    <a:ext uri="{FF2B5EF4-FFF2-40B4-BE49-F238E27FC236}">
                      <a16:creationId xmlns:a16="http://schemas.microsoft.com/office/drawing/2014/main" id="{BAB0946F-8287-5141-90B3-F3A8C3259A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5" y="281"/>
                  <a:ext cx="113" cy="285"/>
                </a:xfrm>
                <a:custGeom>
                  <a:avLst/>
                  <a:gdLst/>
                  <a:ahLst/>
                  <a:cxnLst>
                    <a:cxn ang="0">
                      <a:pos x="5" y="279"/>
                    </a:cxn>
                    <a:cxn ang="0">
                      <a:pos x="4" y="270"/>
                    </a:cxn>
                    <a:cxn ang="0">
                      <a:pos x="2" y="261"/>
                    </a:cxn>
                    <a:cxn ang="0">
                      <a:pos x="0" y="253"/>
                    </a:cxn>
                    <a:cxn ang="0">
                      <a:pos x="1" y="243"/>
                    </a:cxn>
                    <a:cxn ang="0">
                      <a:pos x="0" y="234"/>
                    </a:cxn>
                    <a:cxn ang="0">
                      <a:pos x="3" y="223"/>
                    </a:cxn>
                    <a:cxn ang="0">
                      <a:pos x="7" y="214"/>
                    </a:cxn>
                    <a:cxn ang="0">
                      <a:pos x="9" y="204"/>
                    </a:cxn>
                    <a:cxn ang="0">
                      <a:pos x="17" y="198"/>
                    </a:cxn>
                    <a:cxn ang="0">
                      <a:pos x="24" y="192"/>
                    </a:cxn>
                    <a:cxn ang="0">
                      <a:pos x="31" y="186"/>
                    </a:cxn>
                    <a:cxn ang="0">
                      <a:pos x="38" y="180"/>
                    </a:cxn>
                    <a:cxn ang="0">
                      <a:pos x="46" y="175"/>
                    </a:cxn>
                    <a:cxn ang="0">
                      <a:pos x="52" y="167"/>
                    </a:cxn>
                    <a:cxn ang="0">
                      <a:pos x="58" y="158"/>
                    </a:cxn>
                    <a:cxn ang="0">
                      <a:pos x="64" y="148"/>
                    </a:cxn>
                    <a:cxn ang="0">
                      <a:pos x="68" y="139"/>
                    </a:cxn>
                    <a:cxn ang="0">
                      <a:pos x="72" y="129"/>
                    </a:cxn>
                    <a:cxn ang="0">
                      <a:pos x="76" y="119"/>
                    </a:cxn>
                    <a:cxn ang="0">
                      <a:pos x="77" y="109"/>
                    </a:cxn>
                    <a:cxn ang="0">
                      <a:pos x="78" y="99"/>
                    </a:cxn>
                    <a:cxn ang="0">
                      <a:pos x="75" y="91"/>
                    </a:cxn>
                    <a:cxn ang="0">
                      <a:pos x="71" y="81"/>
                    </a:cxn>
                    <a:cxn ang="0">
                      <a:pos x="68" y="73"/>
                    </a:cxn>
                    <a:cxn ang="0">
                      <a:pos x="68" y="64"/>
                    </a:cxn>
                    <a:cxn ang="0">
                      <a:pos x="67" y="54"/>
                    </a:cxn>
                    <a:cxn ang="0">
                      <a:pos x="65" y="46"/>
                    </a:cxn>
                    <a:cxn ang="0">
                      <a:pos x="66" y="36"/>
                    </a:cxn>
                    <a:cxn ang="0">
                      <a:pos x="70" y="27"/>
                    </a:cxn>
                    <a:cxn ang="0">
                      <a:pos x="74" y="19"/>
                    </a:cxn>
                    <a:cxn ang="0">
                      <a:pos x="80" y="10"/>
                    </a:cxn>
                    <a:cxn ang="0">
                      <a:pos x="87" y="5"/>
                    </a:cxn>
                    <a:cxn ang="0">
                      <a:pos x="93" y="4"/>
                    </a:cxn>
                    <a:cxn ang="0">
                      <a:pos x="94" y="13"/>
                    </a:cxn>
                    <a:cxn ang="0">
                      <a:pos x="91" y="22"/>
                    </a:cxn>
                    <a:cxn ang="0">
                      <a:pos x="87" y="33"/>
                    </a:cxn>
                    <a:cxn ang="0">
                      <a:pos x="89" y="41"/>
                    </a:cxn>
                    <a:cxn ang="0">
                      <a:pos x="91" y="50"/>
                    </a:cxn>
                    <a:cxn ang="0">
                      <a:pos x="93" y="59"/>
                    </a:cxn>
                    <a:cxn ang="0">
                      <a:pos x="96" y="67"/>
                    </a:cxn>
                    <a:cxn ang="0">
                      <a:pos x="99" y="75"/>
                    </a:cxn>
                    <a:cxn ang="0">
                      <a:pos x="102" y="84"/>
                    </a:cxn>
                    <a:cxn ang="0">
                      <a:pos x="105" y="92"/>
                    </a:cxn>
                    <a:cxn ang="0">
                      <a:pos x="109" y="100"/>
                    </a:cxn>
                    <a:cxn ang="0">
                      <a:pos x="110" y="109"/>
                    </a:cxn>
                    <a:cxn ang="0">
                      <a:pos x="112" y="118"/>
                    </a:cxn>
                    <a:cxn ang="0">
                      <a:pos x="111" y="127"/>
                    </a:cxn>
                    <a:cxn ang="0">
                      <a:pos x="109" y="137"/>
                    </a:cxn>
                    <a:cxn ang="0">
                      <a:pos x="105" y="148"/>
                    </a:cxn>
                    <a:cxn ang="0">
                      <a:pos x="103" y="159"/>
                    </a:cxn>
                    <a:cxn ang="0">
                      <a:pos x="98" y="168"/>
                    </a:cxn>
                    <a:cxn ang="0">
                      <a:pos x="95" y="179"/>
                    </a:cxn>
                    <a:cxn ang="0">
                      <a:pos x="94" y="189"/>
                    </a:cxn>
                    <a:cxn ang="0">
                      <a:pos x="93" y="198"/>
                    </a:cxn>
                    <a:cxn ang="0">
                      <a:pos x="92" y="208"/>
                    </a:cxn>
                    <a:cxn ang="0">
                      <a:pos x="94" y="217"/>
                    </a:cxn>
                    <a:cxn ang="0">
                      <a:pos x="97" y="225"/>
                    </a:cxn>
                    <a:cxn ang="0">
                      <a:pos x="98" y="234"/>
                    </a:cxn>
                    <a:cxn ang="0">
                      <a:pos x="99" y="243"/>
                    </a:cxn>
                    <a:cxn ang="0">
                      <a:pos x="101" y="252"/>
                    </a:cxn>
                  </a:cxnLst>
                  <a:rect l="0" t="0" r="r" b="b"/>
                  <a:pathLst>
                    <a:path w="113" h="285">
                      <a:moveTo>
                        <a:pt x="4" y="284"/>
                      </a:moveTo>
                      <a:lnTo>
                        <a:pt x="5" y="279"/>
                      </a:lnTo>
                      <a:lnTo>
                        <a:pt x="5" y="274"/>
                      </a:lnTo>
                      <a:lnTo>
                        <a:pt x="4" y="270"/>
                      </a:lnTo>
                      <a:lnTo>
                        <a:pt x="2" y="266"/>
                      </a:lnTo>
                      <a:lnTo>
                        <a:pt x="2" y="261"/>
                      </a:lnTo>
                      <a:lnTo>
                        <a:pt x="2" y="257"/>
                      </a:lnTo>
                      <a:lnTo>
                        <a:pt x="0" y="253"/>
                      </a:lnTo>
                      <a:lnTo>
                        <a:pt x="1" y="247"/>
                      </a:lnTo>
                      <a:lnTo>
                        <a:pt x="1" y="243"/>
                      </a:lnTo>
                      <a:lnTo>
                        <a:pt x="1" y="238"/>
                      </a:lnTo>
                      <a:lnTo>
                        <a:pt x="0" y="234"/>
                      </a:lnTo>
                      <a:lnTo>
                        <a:pt x="2" y="228"/>
                      </a:lnTo>
                      <a:lnTo>
                        <a:pt x="3" y="223"/>
                      </a:lnTo>
                      <a:lnTo>
                        <a:pt x="6" y="219"/>
                      </a:lnTo>
                      <a:lnTo>
                        <a:pt x="7" y="214"/>
                      </a:lnTo>
                      <a:lnTo>
                        <a:pt x="9" y="209"/>
                      </a:lnTo>
                      <a:lnTo>
                        <a:pt x="9" y="204"/>
                      </a:lnTo>
                      <a:lnTo>
                        <a:pt x="13" y="201"/>
                      </a:lnTo>
                      <a:lnTo>
                        <a:pt x="17" y="198"/>
                      </a:lnTo>
                      <a:lnTo>
                        <a:pt x="20" y="194"/>
                      </a:lnTo>
                      <a:lnTo>
                        <a:pt x="24" y="192"/>
                      </a:lnTo>
                      <a:lnTo>
                        <a:pt x="28" y="189"/>
                      </a:lnTo>
                      <a:lnTo>
                        <a:pt x="31" y="186"/>
                      </a:lnTo>
                      <a:lnTo>
                        <a:pt x="35" y="183"/>
                      </a:lnTo>
                      <a:lnTo>
                        <a:pt x="38" y="180"/>
                      </a:lnTo>
                      <a:lnTo>
                        <a:pt x="42" y="177"/>
                      </a:lnTo>
                      <a:lnTo>
                        <a:pt x="46" y="175"/>
                      </a:lnTo>
                      <a:lnTo>
                        <a:pt x="49" y="171"/>
                      </a:lnTo>
                      <a:lnTo>
                        <a:pt x="52" y="167"/>
                      </a:lnTo>
                      <a:lnTo>
                        <a:pt x="55" y="161"/>
                      </a:lnTo>
                      <a:lnTo>
                        <a:pt x="58" y="158"/>
                      </a:lnTo>
                      <a:lnTo>
                        <a:pt x="61" y="152"/>
                      </a:lnTo>
                      <a:lnTo>
                        <a:pt x="64" y="148"/>
                      </a:lnTo>
                      <a:lnTo>
                        <a:pt x="65" y="143"/>
                      </a:lnTo>
                      <a:lnTo>
                        <a:pt x="68" y="139"/>
                      </a:lnTo>
                      <a:lnTo>
                        <a:pt x="70" y="134"/>
                      </a:lnTo>
                      <a:lnTo>
                        <a:pt x="72" y="129"/>
                      </a:lnTo>
                      <a:lnTo>
                        <a:pt x="75" y="123"/>
                      </a:lnTo>
                      <a:lnTo>
                        <a:pt x="76" y="119"/>
                      </a:lnTo>
                      <a:lnTo>
                        <a:pt x="76" y="114"/>
                      </a:lnTo>
                      <a:lnTo>
                        <a:pt x="77" y="109"/>
                      </a:lnTo>
                      <a:lnTo>
                        <a:pt x="77" y="104"/>
                      </a:lnTo>
                      <a:lnTo>
                        <a:pt x="78" y="99"/>
                      </a:lnTo>
                      <a:lnTo>
                        <a:pt x="76" y="95"/>
                      </a:lnTo>
                      <a:lnTo>
                        <a:pt x="75" y="91"/>
                      </a:lnTo>
                      <a:lnTo>
                        <a:pt x="73" y="85"/>
                      </a:lnTo>
                      <a:lnTo>
                        <a:pt x="71" y="81"/>
                      </a:lnTo>
                      <a:lnTo>
                        <a:pt x="70" y="77"/>
                      </a:lnTo>
                      <a:lnTo>
                        <a:pt x="68" y="73"/>
                      </a:lnTo>
                      <a:lnTo>
                        <a:pt x="68" y="68"/>
                      </a:lnTo>
                      <a:lnTo>
                        <a:pt x="68" y="64"/>
                      </a:lnTo>
                      <a:lnTo>
                        <a:pt x="67" y="59"/>
                      </a:lnTo>
                      <a:lnTo>
                        <a:pt x="67" y="54"/>
                      </a:lnTo>
                      <a:lnTo>
                        <a:pt x="67" y="50"/>
                      </a:lnTo>
                      <a:lnTo>
                        <a:pt x="65" y="46"/>
                      </a:lnTo>
                      <a:lnTo>
                        <a:pt x="65" y="41"/>
                      </a:lnTo>
                      <a:lnTo>
                        <a:pt x="66" y="36"/>
                      </a:lnTo>
                      <a:lnTo>
                        <a:pt x="68" y="31"/>
                      </a:lnTo>
                      <a:lnTo>
                        <a:pt x="70" y="27"/>
                      </a:lnTo>
                      <a:lnTo>
                        <a:pt x="70" y="22"/>
                      </a:lnTo>
                      <a:lnTo>
                        <a:pt x="74" y="19"/>
                      </a:lnTo>
                      <a:lnTo>
                        <a:pt x="76" y="13"/>
                      </a:lnTo>
                      <a:lnTo>
                        <a:pt x="80" y="10"/>
                      </a:lnTo>
                      <a:lnTo>
                        <a:pt x="84" y="8"/>
                      </a:lnTo>
                      <a:lnTo>
                        <a:pt x="87" y="5"/>
                      </a:lnTo>
                      <a:lnTo>
                        <a:pt x="90" y="0"/>
                      </a:lnTo>
                      <a:lnTo>
                        <a:pt x="93" y="4"/>
                      </a:lnTo>
                      <a:lnTo>
                        <a:pt x="95" y="8"/>
                      </a:lnTo>
                      <a:lnTo>
                        <a:pt x="94" y="13"/>
                      </a:lnTo>
                      <a:lnTo>
                        <a:pt x="94" y="18"/>
                      </a:lnTo>
                      <a:lnTo>
                        <a:pt x="91" y="22"/>
                      </a:lnTo>
                      <a:lnTo>
                        <a:pt x="90" y="27"/>
                      </a:lnTo>
                      <a:lnTo>
                        <a:pt x="87" y="33"/>
                      </a:lnTo>
                      <a:lnTo>
                        <a:pt x="87" y="38"/>
                      </a:lnTo>
                      <a:lnTo>
                        <a:pt x="89" y="41"/>
                      </a:lnTo>
                      <a:lnTo>
                        <a:pt x="91" y="45"/>
                      </a:lnTo>
                      <a:lnTo>
                        <a:pt x="91" y="50"/>
                      </a:lnTo>
                      <a:lnTo>
                        <a:pt x="91" y="55"/>
                      </a:lnTo>
                      <a:lnTo>
                        <a:pt x="93" y="59"/>
                      </a:lnTo>
                      <a:lnTo>
                        <a:pt x="94" y="63"/>
                      </a:lnTo>
                      <a:lnTo>
                        <a:pt x="96" y="67"/>
                      </a:lnTo>
                      <a:lnTo>
                        <a:pt x="98" y="71"/>
                      </a:lnTo>
                      <a:lnTo>
                        <a:pt x="99" y="75"/>
                      </a:lnTo>
                      <a:lnTo>
                        <a:pt x="101" y="79"/>
                      </a:lnTo>
                      <a:lnTo>
                        <a:pt x="102" y="84"/>
                      </a:lnTo>
                      <a:lnTo>
                        <a:pt x="104" y="88"/>
                      </a:lnTo>
                      <a:lnTo>
                        <a:pt x="105" y="92"/>
                      </a:lnTo>
                      <a:lnTo>
                        <a:pt x="107" y="96"/>
                      </a:lnTo>
                      <a:lnTo>
                        <a:pt x="109" y="100"/>
                      </a:lnTo>
                      <a:lnTo>
                        <a:pt x="109" y="104"/>
                      </a:lnTo>
                      <a:lnTo>
                        <a:pt x="110" y="109"/>
                      </a:lnTo>
                      <a:lnTo>
                        <a:pt x="112" y="113"/>
                      </a:lnTo>
                      <a:lnTo>
                        <a:pt x="112" y="118"/>
                      </a:lnTo>
                      <a:lnTo>
                        <a:pt x="111" y="122"/>
                      </a:lnTo>
                      <a:lnTo>
                        <a:pt x="111" y="127"/>
                      </a:lnTo>
                      <a:lnTo>
                        <a:pt x="111" y="132"/>
                      </a:lnTo>
                      <a:lnTo>
                        <a:pt x="109" y="137"/>
                      </a:lnTo>
                      <a:lnTo>
                        <a:pt x="107" y="142"/>
                      </a:lnTo>
                      <a:lnTo>
                        <a:pt x="105" y="148"/>
                      </a:lnTo>
                      <a:lnTo>
                        <a:pt x="104" y="153"/>
                      </a:lnTo>
                      <a:lnTo>
                        <a:pt x="103" y="159"/>
                      </a:lnTo>
                      <a:lnTo>
                        <a:pt x="100" y="163"/>
                      </a:lnTo>
                      <a:lnTo>
                        <a:pt x="98" y="168"/>
                      </a:lnTo>
                      <a:lnTo>
                        <a:pt x="97" y="173"/>
                      </a:lnTo>
                      <a:lnTo>
                        <a:pt x="95" y="179"/>
                      </a:lnTo>
                      <a:lnTo>
                        <a:pt x="94" y="184"/>
                      </a:lnTo>
                      <a:lnTo>
                        <a:pt x="94" y="189"/>
                      </a:lnTo>
                      <a:lnTo>
                        <a:pt x="93" y="194"/>
                      </a:lnTo>
                      <a:lnTo>
                        <a:pt x="93" y="198"/>
                      </a:lnTo>
                      <a:lnTo>
                        <a:pt x="92" y="203"/>
                      </a:lnTo>
                      <a:lnTo>
                        <a:pt x="92" y="208"/>
                      </a:lnTo>
                      <a:lnTo>
                        <a:pt x="94" y="212"/>
                      </a:lnTo>
                      <a:lnTo>
                        <a:pt x="94" y="217"/>
                      </a:lnTo>
                      <a:lnTo>
                        <a:pt x="96" y="221"/>
                      </a:lnTo>
                      <a:lnTo>
                        <a:pt x="97" y="225"/>
                      </a:lnTo>
                      <a:lnTo>
                        <a:pt x="97" y="230"/>
                      </a:lnTo>
                      <a:lnTo>
                        <a:pt x="98" y="234"/>
                      </a:lnTo>
                      <a:lnTo>
                        <a:pt x="99" y="239"/>
                      </a:lnTo>
                      <a:lnTo>
                        <a:pt x="99" y="243"/>
                      </a:lnTo>
                      <a:lnTo>
                        <a:pt x="100" y="247"/>
                      </a:lnTo>
                      <a:lnTo>
                        <a:pt x="101" y="252"/>
                      </a:lnTo>
                      <a:lnTo>
                        <a:pt x="4" y="284"/>
                      </a:lnTo>
                    </a:path>
                  </a:pathLst>
                </a:custGeom>
                <a:solidFill>
                  <a:srgbClr val="FAFD00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</a:endParaRPr>
                </a:p>
              </p:txBody>
            </p:sp>
            <p:sp>
              <p:nvSpPr>
                <p:cNvPr id="49" name="Freeform 30">
                  <a:extLst>
                    <a:ext uri="{FF2B5EF4-FFF2-40B4-BE49-F238E27FC236}">
                      <a16:creationId xmlns:a16="http://schemas.microsoft.com/office/drawing/2014/main" id="{7D38AC47-21F2-4248-8E79-15878D4428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13" y="353"/>
                  <a:ext cx="187" cy="261"/>
                </a:xfrm>
                <a:custGeom>
                  <a:avLst/>
                  <a:gdLst/>
                  <a:ahLst/>
                  <a:cxnLst>
                    <a:cxn ang="0">
                      <a:pos x="138" y="256"/>
                    </a:cxn>
                    <a:cxn ang="0">
                      <a:pos x="131" y="251"/>
                    </a:cxn>
                    <a:cxn ang="0">
                      <a:pos x="123" y="246"/>
                    </a:cxn>
                    <a:cxn ang="0">
                      <a:pos x="116" y="241"/>
                    </a:cxn>
                    <a:cxn ang="0">
                      <a:pos x="109" y="234"/>
                    </a:cxn>
                    <a:cxn ang="0">
                      <a:pos x="103" y="227"/>
                    </a:cxn>
                    <a:cxn ang="0">
                      <a:pos x="97" y="218"/>
                    </a:cxn>
                    <a:cxn ang="0">
                      <a:pos x="93" y="209"/>
                    </a:cxn>
                    <a:cxn ang="0">
                      <a:pos x="88" y="200"/>
                    </a:cxn>
                    <a:cxn ang="0">
                      <a:pos x="88" y="191"/>
                    </a:cxn>
                    <a:cxn ang="0">
                      <a:pos x="89" y="182"/>
                    </a:cxn>
                    <a:cxn ang="0">
                      <a:pos x="90" y="172"/>
                    </a:cxn>
                    <a:cxn ang="0">
                      <a:pos x="91" y="163"/>
                    </a:cxn>
                    <a:cxn ang="0">
                      <a:pos x="94" y="155"/>
                    </a:cxn>
                    <a:cxn ang="0">
                      <a:pos x="92" y="145"/>
                    </a:cxn>
                    <a:cxn ang="0">
                      <a:pos x="90" y="134"/>
                    </a:cxn>
                    <a:cxn ang="0">
                      <a:pos x="87" y="123"/>
                    </a:cxn>
                    <a:cxn ang="0">
                      <a:pos x="83" y="113"/>
                    </a:cxn>
                    <a:cxn ang="0">
                      <a:pos x="79" y="104"/>
                    </a:cxn>
                    <a:cxn ang="0">
                      <a:pos x="75" y="94"/>
                    </a:cxn>
                    <a:cxn ang="0">
                      <a:pos x="68" y="86"/>
                    </a:cxn>
                    <a:cxn ang="0">
                      <a:pos x="62" y="78"/>
                    </a:cxn>
                    <a:cxn ang="0">
                      <a:pos x="54" y="75"/>
                    </a:cxn>
                    <a:cxn ang="0">
                      <a:pos x="45" y="71"/>
                    </a:cxn>
                    <a:cxn ang="0">
                      <a:pos x="37" y="67"/>
                    </a:cxn>
                    <a:cxn ang="0">
                      <a:pos x="30" y="61"/>
                    </a:cxn>
                    <a:cxn ang="0">
                      <a:pos x="23" y="55"/>
                    </a:cxn>
                    <a:cxn ang="0">
                      <a:pos x="15" y="50"/>
                    </a:cxn>
                    <a:cxn ang="0">
                      <a:pos x="9" y="42"/>
                    </a:cxn>
                    <a:cxn ang="0">
                      <a:pos x="6" y="33"/>
                    </a:cxn>
                    <a:cxn ang="0">
                      <a:pos x="2" y="25"/>
                    </a:cxn>
                    <a:cxn ang="0">
                      <a:pos x="1" y="14"/>
                    </a:cxn>
                    <a:cxn ang="0">
                      <a:pos x="2" y="6"/>
                    </a:cxn>
                    <a:cxn ang="0">
                      <a:pos x="6" y="1"/>
                    </a:cxn>
                    <a:cxn ang="0">
                      <a:pos x="12" y="7"/>
                    </a:cxn>
                    <a:cxn ang="0">
                      <a:pos x="17" y="15"/>
                    </a:cxn>
                    <a:cxn ang="0">
                      <a:pos x="22" y="26"/>
                    </a:cxn>
                    <a:cxn ang="0">
                      <a:pos x="29" y="30"/>
                    </a:cxn>
                    <a:cxn ang="0">
                      <a:pos x="37" y="35"/>
                    </a:cxn>
                    <a:cxn ang="0">
                      <a:pos x="44" y="40"/>
                    </a:cxn>
                    <a:cxn ang="0">
                      <a:pos x="52" y="43"/>
                    </a:cxn>
                    <a:cxn ang="0">
                      <a:pos x="60" y="47"/>
                    </a:cxn>
                    <a:cxn ang="0">
                      <a:pos x="68" y="51"/>
                    </a:cxn>
                    <a:cxn ang="0">
                      <a:pos x="76" y="54"/>
                    </a:cxn>
                    <a:cxn ang="0">
                      <a:pos x="84" y="58"/>
                    </a:cxn>
                    <a:cxn ang="0">
                      <a:pos x="92" y="62"/>
                    </a:cxn>
                    <a:cxn ang="0">
                      <a:pos x="99" y="68"/>
                    </a:cxn>
                    <a:cxn ang="0">
                      <a:pos x="105" y="75"/>
                    </a:cxn>
                    <a:cxn ang="0">
                      <a:pos x="111" y="84"/>
                    </a:cxn>
                    <a:cxn ang="0">
                      <a:pos x="116" y="95"/>
                    </a:cxn>
                    <a:cxn ang="0">
                      <a:pos x="121" y="103"/>
                    </a:cxn>
                    <a:cxn ang="0">
                      <a:pos x="125" y="113"/>
                    </a:cxn>
                    <a:cxn ang="0">
                      <a:pos x="130" y="123"/>
                    </a:cxn>
                    <a:cxn ang="0">
                      <a:pos x="137" y="131"/>
                    </a:cxn>
                    <a:cxn ang="0">
                      <a:pos x="143" y="138"/>
                    </a:cxn>
                    <a:cxn ang="0">
                      <a:pos x="148" y="146"/>
                    </a:cxn>
                    <a:cxn ang="0">
                      <a:pos x="156" y="150"/>
                    </a:cxn>
                    <a:cxn ang="0">
                      <a:pos x="164" y="154"/>
                    </a:cxn>
                    <a:cxn ang="0">
                      <a:pos x="172" y="159"/>
                    </a:cxn>
                    <a:cxn ang="0">
                      <a:pos x="178" y="165"/>
                    </a:cxn>
                    <a:cxn ang="0">
                      <a:pos x="186" y="170"/>
                    </a:cxn>
                  </a:cxnLst>
                  <a:rect l="0" t="0" r="r" b="b"/>
                  <a:pathLst>
                    <a:path w="187" h="261">
                      <a:moveTo>
                        <a:pt x="141" y="260"/>
                      </a:moveTo>
                      <a:lnTo>
                        <a:pt x="138" y="256"/>
                      </a:lnTo>
                      <a:lnTo>
                        <a:pt x="135" y="253"/>
                      </a:lnTo>
                      <a:lnTo>
                        <a:pt x="131" y="251"/>
                      </a:lnTo>
                      <a:lnTo>
                        <a:pt x="127" y="249"/>
                      </a:lnTo>
                      <a:lnTo>
                        <a:pt x="123" y="246"/>
                      </a:lnTo>
                      <a:lnTo>
                        <a:pt x="120" y="243"/>
                      </a:lnTo>
                      <a:lnTo>
                        <a:pt x="116" y="241"/>
                      </a:lnTo>
                      <a:lnTo>
                        <a:pt x="113" y="236"/>
                      </a:lnTo>
                      <a:lnTo>
                        <a:pt x="109" y="234"/>
                      </a:lnTo>
                      <a:lnTo>
                        <a:pt x="106" y="231"/>
                      </a:lnTo>
                      <a:lnTo>
                        <a:pt x="103" y="227"/>
                      </a:lnTo>
                      <a:lnTo>
                        <a:pt x="100" y="223"/>
                      </a:lnTo>
                      <a:lnTo>
                        <a:pt x="97" y="218"/>
                      </a:lnTo>
                      <a:lnTo>
                        <a:pt x="96" y="213"/>
                      </a:lnTo>
                      <a:lnTo>
                        <a:pt x="93" y="209"/>
                      </a:lnTo>
                      <a:lnTo>
                        <a:pt x="91" y="205"/>
                      </a:lnTo>
                      <a:lnTo>
                        <a:pt x="88" y="200"/>
                      </a:lnTo>
                      <a:lnTo>
                        <a:pt x="88" y="196"/>
                      </a:lnTo>
                      <a:lnTo>
                        <a:pt x="88" y="191"/>
                      </a:lnTo>
                      <a:lnTo>
                        <a:pt x="89" y="186"/>
                      </a:lnTo>
                      <a:lnTo>
                        <a:pt x="89" y="182"/>
                      </a:lnTo>
                      <a:lnTo>
                        <a:pt x="90" y="177"/>
                      </a:lnTo>
                      <a:lnTo>
                        <a:pt x="90" y="172"/>
                      </a:lnTo>
                      <a:lnTo>
                        <a:pt x="91" y="168"/>
                      </a:lnTo>
                      <a:lnTo>
                        <a:pt x="91" y="163"/>
                      </a:lnTo>
                      <a:lnTo>
                        <a:pt x="92" y="159"/>
                      </a:lnTo>
                      <a:lnTo>
                        <a:pt x="94" y="155"/>
                      </a:lnTo>
                      <a:lnTo>
                        <a:pt x="93" y="150"/>
                      </a:lnTo>
                      <a:lnTo>
                        <a:pt x="92" y="145"/>
                      </a:lnTo>
                      <a:lnTo>
                        <a:pt x="89" y="138"/>
                      </a:lnTo>
                      <a:lnTo>
                        <a:pt x="90" y="134"/>
                      </a:lnTo>
                      <a:lnTo>
                        <a:pt x="88" y="128"/>
                      </a:lnTo>
                      <a:lnTo>
                        <a:pt x="87" y="123"/>
                      </a:lnTo>
                      <a:lnTo>
                        <a:pt x="84" y="118"/>
                      </a:lnTo>
                      <a:lnTo>
                        <a:pt x="83" y="113"/>
                      </a:lnTo>
                      <a:lnTo>
                        <a:pt x="80" y="109"/>
                      </a:lnTo>
                      <a:lnTo>
                        <a:pt x="79" y="104"/>
                      </a:lnTo>
                      <a:lnTo>
                        <a:pt x="77" y="98"/>
                      </a:lnTo>
                      <a:lnTo>
                        <a:pt x="75" y="94"/>
                      </a:lnTo>
                      <a:lnTo>
                        <a:pt x="71" y="90"/>
                      </a:lnTo>
                      <a:lnTo>
                        <a:pt x="68" y="86"/>
                      </a:lnTo>
                      <a:lnTo>
                        <a:pt x="65" y="83"/>
                      </a:lnTo>
                      <a:lnTo>
                        <a:pt x="62" y="78"/>
                      </a:lnTo>
                      <a:lnTo>
                        <a:pt x="58" y="77"/>
                      </a:lnTo>
                      <a:lnTo>
                        <a:pt x="54" y="75"/>
                      </a:lnTo>
                      <a:lnTo>
                        <a:pt x="48" y="72"/>
                      </a:lnTo>
                      <a:lnTo>
                        <a:pt x="45" y="71"/>
                      </a:lnTo>
                      <a:lnTo>
                        <a:pt x="41" y="69"/>
                      </a:lnTo>
                      <a:lnTo>
                        <a:pt x="37" y="67"/>
                      </a:lnTo>
                      <a:lnTo>
                        <a:pt x="33" y="64"/>
                      </a:lnTo>
                      <a:lnTo>
                        <a:pt x="30" y="61"/>
                      </a:lnTo>
                      <a:lnTo>
                        <a:pt x="26" y="58"/>
                      </a:lnTo>
                      <a:lnTo>
                        <a:pt x="23" y="55"/>
                      </a:lnTo>
                      <a:lnTo>
                        <a:pt x="20" y="52"/>
                      </a:lnTo>
                      <a:lnTo>
                        <a:pt x="15" y="50"/>
                      </a:lnTo>
                      <a:lnTo>
                        <a:pt x="12" y="46"/>
                      </a:lnTo>
                      <a:lnTo>
                        <a:pt x="9" y="42"/>
                      </a:lnTo>
                      <a:lnTo>
                        <a:pt x="7" y="38"/>
                      </a:lnTo>
                      <a:lnTo>
                        <a:pt x="6" y="33"/>
                      </a:lnTo>
                      <a:lnTo>
                        <a:pt x="2" y="29"/>
                      </a:lnTo>
                      <a:lnTo>
                        <a:pt x="2" y="25"/>
                      </a:lnTo>
                      <a:lnTo>
                        <a:pt x="0" y="19"/>
                      </a:lnTo>
                      <a:lnTo>
                        <a:pt x="1" y="14"/>
                      </a:lnTo>
                      <a:lnTo>
                        <a:pt x="1" y="10"/>
                      </a:lnTo>
                      <a:lnTo>
                        <a:pt x="2" y="6"/>
                      </a:lnTo>
                      <a:lnTo>
                        <a:pt x="1" y="0"/>
                      </a:lnTo>
                      <a:lnTo>
                        <a:pt x="6" y="1"/>
                      </a:lnTo>
                      <a:lnTo>
                        <a:pt x="10" y="2"/>
                      </a:lnTo>
                      <a:lnTo>
                        <a:pt x="12" y="7"/>
                      </a:lnTo>
                      <a:lnTo>
                        <a:pt x="16" y="10"/>
                      </a:lnTo>
                      <a:lnTo>
                        <a:pt x="17" y="15"/>
                      </a:lnTo>
                      <a:lnTo>
                        <a:pt x="19" y="19"/>
                      </a:lnTo>
                      <a:lnTo>
                        <a:pt x="22" y="26"/>
                      </a:lnTo>
                      <a:lnTo>
                        <a:pt x="25" y="29"/>
                      </a:lnTo>
                      <a:lnTo>
                        <a:pt x="29" y="30"/>
                      </a:lnTo>
                      <a:lnTo>
                        <a:pt x="33" y="32"/>
                      </a:lnTo>
                      <a:lnTo>
                        <a:pt x="37" y="35"/>
                      </a:lnTo>
                      <a:lnTo>
                        <a:pt x="40" y="38"/>
                      </a:lnTo>
                      <a:lnTo>
                        <a:pt x="44" y="40"/>
                      </a:lnTo>
                      <a:lnTo>
                        <a:pt x="48" y="42"/>
                      </a:lnTo>
                      <a:lnTo>
                        <a:pt x="52" y="43"/>
                      </a:lnTo>
                      <a:lnTo>
                        <a:pt x="56" y="46"/>
                      </a:lnTo>
                      <a:lnTo>
                        <a:pt x="60" y="47"/>
                      </a:lnTo>
                      <a:lnTo>
                        <a:pt x="64" y="49"/>
                      </a:lnTo>
                      <a:lnTo>
                        <a:pt x="68" y="51"/>
                      </a:lnTo>
                      <a:lnTo>
                        <a:pt x="72" y="53"/>
                      </a:lnTo>
                      <a:lnTo>
                        <a:pt x="76" y="54"/>
                      </a:lnTo>
                      <a:lnTo>
                        <a:pt x="80" y="56"/>
                      </a:lnTo>
                      <a:lnTo>
                        <a:pt x="84" y="58"/>
                      </a:lnTo>
                      <a:lnTo>
                        <a:pt x="88" y="61"/>
                      </a:lnTo>
                      <a:lnTo>
                        <a:pt x="92" y="62"/>
                      </a:lnTo>
                      <a:lnTo>
                        <a:pt x="96" y="64"/>
                      </a:lnTo>
                      <a:lnTo>
                        <a:pt x="99" y="68"/>
                      </a:lnTo>
                      <a:lnTo>
                        <a:pt x="101" y="72"/>
                      </a:lnTo>
                      <a:lnTo>
                        <a:pt x="105" y="75"/>
                      </a:lnTo>
                      <a:lnTo>
                        <a:pt x="109" y="78"/>
                      </a:lnTo>
                      <a:lnTo>
                        <a:pt x="111" y="84"/>
                      </a:lnTo>
                      <a:lnTo>
                        <a:pt x="113" y="88"/>
                      </a:lnTo>
                      <a:lnTo>
                        <a:pt x="116" y="95"/>
                      </a:lnTo>
                      <a:lnTo>
                        <a:pt x="119" y="99"/>
                      </a:lnTo>
                      <a:lnTo>
                        <a:pt x="121" y="103"/>
                      </a:lnTo>
                      <a:lnTo>
                        <a:pt x="122" y="108"/>
                      </a:lnTo>
                      <a:lnTo>
                        <a:pt x="125" y="113"/>
                      </a:lnTo>
                      <a:lnTo>
                        <a:pt x="128" y="117"/>
                      </a:lnTo>
                      <a:lnTo>
                        <a:pt x="130" y="123"/>
                      </a:lnTo>
                      <a:lnTo>
                        <a:pt x="133" y="128"/>
                      </a:lnTo>
                      <a:lnTo>
                        <a:pt x="137" y="131"/>
                      </a:lnTo>
                      <a:lnTo>
                        <a:pt x="139" y="135"/>
                      </a:lnTo>
                      <a:lnTo>
                        <a:pt x="143" y="138"/>
                      </a:lnTo>
                      <a:lnTo>
                        <a:pt x="146" y="143"/>
                      </a:lnTo>
                      <a:lnTo>
                        <a:pt x="148" y="146"/>
                      </a:lnTo>
                      <a:lnTo>
                        <a:pt x="153" y="147"/>
                      </a:lnTo>
                      <a:lnTo>
                        <a:pt x="156" y="150"/>
                      </a:lnTo>
                      <a:lnTo>
                        <a:pt x="160" y="152"/>
                      </a:lnTo>
                      <a:lnTo>
                        <a:pt x="164" y="154"/>
                      </a:lnTo>
                      <a:lnTo>
                        <a:pt x="167" y="157"/>
                      </a:lnTo>
                      <a:lnTo>
                        <a:pt x="172" y="159"/>
                      </a:lnTo>
                      <a:lnTo>
                        <a:pt x="175" y="162"/>
                      </a:lnTo>
                      <a:lnTo>
                        <a:pt x="178" y="165"/>
                      </a:lnTo>
                      <a:lnTo>
                        <a:pt x="183" y="167"/>
                      </a:lnTo>
                      <a:lnTo>
                        <a:pt x="186" y="170"/>
                      </a:lnTo>
                      <a:lnTo>
                        <a:pt x="141" y="260"/>
                      </a:lnTo>
                    </a:path>
                  </a:pathLst>
                </a:custGeom>
                <a:solidFill>
                  <a:srgbClr val="FAFD00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</a:endParaRPr>
                </a:p>
              </p:txBody>
            </p:sp>
          </p:grpSp>
          <p:sp>
            <p:nvSpPr>
              <p:cNvPr id="40" name="Rectangle 32">
                <a:extLst>
                  <a:ext uri="{FF2B5EF4-FFF2-40B4-BE49-F238E27FC236}">
                    <a16:creationId xmlns:a16="http://schemas.microsoft.com/office/drawing/2014/main" id="{3C32524D-010C-3743-87A5-5ABFE993CF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9361" y="3866112"/>
                <a:ext cx="790581" cy="810375"/>
              </a:xfrm>
              <a:prstGeom prst="rect">
                <a:avLst/>
              </a:prstGeom>
              <a:solidFill>
                <a:srgbClr val="002060"/>
              </a:solidFill>
              <a:ln w="12700">
                <a:solidFill>
                  <a:sysClr val="window" lastClr="FFFF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ook Antiqua"/>
                </a:endParaRPr>
              </a:p>
            </p:txBody>
          </p:sp>
          <p:sp>
            <p:nvSpPr>
              <p:cNvPr id="41" name="Oval 33">
                <a:extLst>
                  <a:ext uri="{FF2B5EF4-FFF2-40B4-BE49-F238E27FC236}">
                    <a16:creationId xmlns:a16="http://schemas.microsoft.com/office/drawing/2014/main" id="{8CA80D76-F05C-D447-B8F0-398CCD8374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89856" y="3979074"/>
                <a:ext cx="538166" cy="584452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ysClr val="window" lastClr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ook Antiqua"/>
                </a:endParaRPr>
              </a:p>
            </p:txBody>
          </p:sp>
        </p:grpSp>
      </p:grp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C0C89A76-2309-B945-875E-1A5BB251469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8318951"/>
              </p:ext>
            </p:extLst>
          </p:nvPr>
        </p:nvGraphicFramePr>
        <p:xfrm>
          <a:off x="868351" y="3429000"/>
          <a:ext cx="8021635" cy="191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Arbeitsblatt" r:id="rId3" imgW="4140200" imgH="990600" progId="Excel.Sheet.12">
                  <p:embed/>
                </p:oleObj>
              </mc:Choice>
              <mc:Fallback>
                <p:oleObj name="Arbeitsblatt" r:id="rId3" imgW="4140200" imgH="9906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68351" y="3429000"/>
                        <a:ext cx="8021635" cy="1919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7534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AE683B-9E1E-8F49-B999-2C723F083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… und nun viel Spaß und Spannung</a:t>
            </a:r>
          </a:p>
        </p:txBody>
      </p:sp>
      <p:pic>
        <p:nvPicPr>
          <p:cNvPr id="3" name="Picture 3" descr="C:\Programme\Microsoft Office\MEDIA\CAGCAT10\j0285698.wmf">
            <a:extLst>
              <a:ext uri="{FF2B5EF4-FFF2-40B4-BE49-F238E27FC236}">
                <a16:creationId xmlns:a16="http://schemas.microsoft.com/office/drawing/2014/main" id="{D76E0213-924E-944A-AA49-8494AEC22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25998" y="3240077"/>
            <a:ext cx="3043304" cy="3252798"/>
          </a:xfrm>
          <a:prstGeom prst="rect">
            <a:avLst/>
          </a:prstGeom>
          <a:noFill/>
        </p:spPr>
      </p:pic>
      <p:pic>
        <p:nvPicPr>
          <p:cNvPr id="4" name="Picture 2" descr="C:\Programme\Microsoft Office\MEDIA\CAGCAT10\j0212957.wmf">
            <a:extLst>
              <a:ext uri="{FF2B5EF4-FFF2-40B4-BE49-F238E27FC236}">
                <a16:creationId xmlns:a16="http://schemas.microsoft.com/office/drawing/2014/main" id="{00AEB158-8299-834C-B788-9A9C747DC8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733848" y="4454523"/>
            <a:ext cx="2587038" cy="17541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73369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Macintosh PowerPoint</Application>
  <PresentationFormat>Breitbild</PresentationFormat>
  <Paragraphs>8</Paragraphs>
  <Slides>3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Office</vt:lpstr>
      <vt:lpstr>Microsoft Excel-Arbeitsblatt</vt:lpstr>
      <vt:lpstr>Mit Powerpoint können Sie</vt:lpstr>
      <vt:lpstr>Eingefügte Objekte</vt:lpstr>
      <vt:lpstr>… und nun viel Spaß und Spannung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 Powerpoint können Sie</dc:title>
  <dc:creator>Frank Thaldorf</dc:creator>
  <cp:lastModifiedBy>Frank Thaldorf</cp:lastModifiedBy>
  <cp:revision>7</cp:revision>
  <dcterms:created xsi:type="dcterms:W3CDTF">2019-10-09T18:49:49Z</dcterms:created>
  <dcterms:modified xsi:type="dcterms:W3CDTF">2019-10-09T20:03:57Z</dcterms:modified>
</cp:coreProperties>
</file>