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90" d="100"/>
          <a:sy n="90" d="100"/>
        </p:scale>
        <p:origin x="82" y="13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622AD2E-C8D3-989B-9033-742DFE77E612}"/>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D3343C3C-30CE-D329-1DD8-CDDE64FCA0F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3D33712B-66DC-85EA-5246-D11A48C40530}"/>
              </a:ext>
            </a:extLst>
          </p:cNvPr>
          <p:cNvSpPr>
            <a:spLocks noGrp="1"/>
          </p:cNvSpPr>
          <p:nvPr>
            <p:ph type="dt" sz="half" idx="10"/>
          </p:nvPr>
        </p:nvSpPr>
        <p:spPr/>
        <p:txBody>
          <a:bodyPr/>
          <a:lstStyle/>
          <a:p>
            <a:fld id="{43C10990-7F93-4261-836C-853B6B268BFC}" type="datetimeFigureOut">
              <a:rPr lang="de-DE" smtClean="0"/>
              <a:t>13.09.2023</a:t>
            </a:fld>
            <a:endParaRPr lang="de-DE"/>
          </a:p>
        </p:txBody>
      </p:sp>
      <p:sp>
        <p:nvSpPr>
          <p:cNvPr id="5" name="Fußzeilenplatzhalter 4">
            <a:extLst>
              <a:ext uri="{FF2B5EF4-FFF2-40B4-BE49-F238E27FC236}">
                <a16:creationId xmlns:a16="http://schemas.microsoft.com/office/drawing/2014/main" id="{F27F169E-E382-9B2E-BDB1-DB57867E88D3}"/>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612AEB52-5466-98B0-E2C4-7BF2EDC84A62}"/>
              </a:ext>
            </a:extLst>
          </p:cNvPr>
          <p:cNvSpPr>
            <a:spLocks noGrp="1"/>
          </p:cNvSpPr>
          <p:nvPr>
            <p:ph type="sldNum" sz="quarter" idx="12"/>
          </p:nvPr>
        </p:nvSpPr>
        <p:spPr/>
        <p:txBody>
          <a:bodyPr/>
          <a:lstStyle/>
          <a:p>
            <a:fld id="{66D25CBB-08FC-4EAF-88D5-AB83B25999DC}" type="slidenum">
              <a:rPr lang="de-DE" smtClean="0"/>
              <a:t>‹Nr.›</a:t>
            </a:fld>
            <a:endParaRPr lang="de-DE"/>
          </a:p>
        </p:txBody>
      </p:sp>
    </p:spTree>
    <p:extLst>
      <p:ext uri="{BB962C8B-B14F-4D97-AF65-F5344CB8AC3E}">
        <p14:creationId xmlns:p14="http://schemas.microsoft.com/office/powerpoint/2010/main" val="42740452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69497B5-BB0A-AD0B-6A08-05F171ED095E}"/>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C9F01AF1-7A18-50B0-C385-14097B8CC4DD}"/>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9712E1EA-088F-28DA-305A-88697ABEE95E}"/>
              </a:ext>
            </a:extLst>
          </p:cNvPr>
          <p:cNvSpPr>
            <a:spLocks noGrp="1"/>
          </p:cNvSpPr>
          <p:nvPr>
            <p:ph type="dt" sz="half" idx="10"/>
          </p:nvPr>
        </p:nvSpPr>
        <p:spPr/>
        <p:txBody>
          <a:bodyPr/>
          <a:lstStyle/>
          <a:p>
            <a:fld id="{43C10990-7F93-4261-836C-853B6B268BFC}" type="datetimeFigureOut">
              <a:rPr lang="de-DE" smtClean="0"/>
              <a:t>13.09.2023</a:t>
            </a:fld>
            <a:endParaRPr lang="de-DE"/>
          </a:p>
        </p:txBody>
      </p:sp>
      <p:sp>
        <p:nvSpPr>
          <p:cNvPr id="5" name="Fußzeilenplatzhalter 4">
            <a:extLst>
              <a:ext uri="{FF2B5EF4-FFF2-40B4-BE49-F238E27FC236}">
                <a16:creationId xmlns:a16="http://schemas.microsoft.com/office/drawing/2014/main" id="{F588066E-527B-008A-D9C6-D9603C4F9172}"/>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556D3944-014A-B5DE-31AA-33E3332EE861}"/>
              </a:ext>
            </a:extLst>
          </p:cNvPr>
          <p:cNvSpPr>
            <a:spLocks noGrp="1"/>
          </p:cNvSpPr>
          <p:nvPr>
            <p:ph type="sldNum" sz="quarter" idx="12"/>
          </p:nvPr>
        </p:nvSpPr>
        <p:spPr/>
        <p:txBody>
          <a:bodyPr/>
          <a:lstStyle/>
          <a:p>
            <a:fld id="{66D25CBB-08FC-4EAF-88D5-AB83B25999DC}" type="slidenum">
              <a:rPr lang="de-DE" smtClean="0"/>
              <a:t>‹Nr.›</a:t>
            </a:fld>
            <a:endParaRPr lang="de-DE"/>
          </a:p>
        </p:txBody>
      </p:sp>
    </p:spTree>
    <p:extLst>
      <p:ext uri="{BB962C8B-B14F-4D97-AF65-F5344CB8AC3E}">
        <p14:creationId xmlns:p14="http://schemas.microsoft.com/office/powerpoint/2010/main" val="25468762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8EF4EA15-5094-1D9E-9A7A-254A74E7A9EC}"/>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6B0A7919-2726-3A0F-9EDA-78244533DC3B}"/>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C85FA258-78AE-C49E-C153-9F82972865FB}"/>
              </a:ext>
            </a:extLst>
          </p:cNvPr>
          <p:cNvSpPr>
            <a:spLocks noGrp="1"/>
          </p:cNvSpPr>
          <p:nvPr>
            <p:ph type="dt" sz="half" idx="10"/>
          </p:nvPr>
        </p:nvSpPr>
        <p:spPr/>
        <p:txBody>
          <a:bodyPr/>
          <a:lstStyle/>
          <a:p>
            <a:fld id="{43C10990-7F93-4261-836C-853B6B268BFC}" type="datetimeFigureOut">
              <a:rPr lang="de-DE" smtClean="0"/>
              <a:t>13.09.2023</a:t>
            </a:fld>
            <a:endParaRPr lang="de-DE"/>
          </a:p>
        </p:txBody>
      </p:sp>
      <p:sp>
        <p:nvSpPr>
          <p:cNvPr id="5" name="Fußzeilenplatzhalter 4">
            <a:extLst>
              <a:ext uri="{FF2B5EF4-FFF2-40B4-BE49-F238E27FC236}">
                <a16:creationId xmlns:a16="http://schemas.microsoft.com/office/drawing/2014/main" id="{0E12787A-E583-28B0-B61F-90E9118BCB4D}"/>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90979600-1589-A433-B6D1-C762D52A9A8B}"/>
              </a:ext>
            </a:extLst>
          </p:cNvPr>
          <p:cNvSpPr>
            <a:spLocks noGrp="1"/>
          </p:cNvSpPr>
          <p:nvPr>
            <p:ph type="sldNum" sz="quarter" idx="12"/>
          </p:nvPr>
        </p:nvSpPr>
        <p:spPr/>
        <p:txBody>
          <a:bodyPr/>
          <a:lstStyle/>
          <a:p>
            <a:fld id="{66D25CBB-08FC-4EAF-88D5-AB83B25999DC}" type="slidenum">
              <a:rPr lang="de-DE" smtClean="0"/>
              <a:t>‹Nr.›</a:t>
            </a:fld>
            <a:endParaRPr lang="de-DE"/>
          </a:p>
        </p:txBody>
      </p:sp>
    </p:spTree>
    <p:extLst>
      <p:ext uri="{BB962C8B-B14F-4D97-AF65-F5344CB8AC3E}">
        <p14:creationId xmlns:p14="http://schemas.microsoft.com/office/powerpoint/2010/main" val="31835378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37B3C73-4F26-44EB-3776-B159099755DD}"/>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61198ECE-0C86-25E9-37BF-4EFC0CACA559}"/>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8CD2DD06-8A7D-6214-9BA2-7AF4965F2A6A}"/>
              </a:ext>
            </a:extLst>
          </p:cNvPr>
          <p:cNvSpPr>
            <a:spLocks noGrp="1"/>
          </p:cNvSpPr>
          <p:nvPr>
            <p:ph type="dt" sz="half" idx="10"/>
          </p:nvPr>
        </p:nvSpPr>
        <p:spPr/>
        <p:txBody>
          <a:bodyPr/>
          <a:lstStyle/>
          <a:p>
            <a:fld id="{43C10990-7F93-4261-836C-853B6B268BFC}" type="datetimeFigureOut">
              <a:rPr lang="de-DE" smtClean="0"/>
              <a:t>13.09.2023</a:t>
            </a:fld>
            <a:endParaRPr lang="de-DE"/>
          </a:p>
        </p:txBody>
      </p:sp>
      <p:sp>
        <p:nvSpPr>
          <p:cNvPr id="5" name="Fußzeilenplatzhalter 4">
            <a:extLst>
              <a:ext uri="{FF2B5EF4-FFF2-40B4-BE49-F238E27FC236}">
                <a16:creationId xmlns:a16="http://schemas.microsoft.com/office/drawing/2014/main" id="{A505060B-2CE1-3AC5-493C-3FBA75C9ED7F}"/>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9AB7FE56-EDE1-0FEA-012A-55DB6E1A9774}"/>
              </a:ext>
            </a:extLst>
          </p:cNvPr>
          <p:cNvSpPr>
            <a:spLocks noGrp="1"/>
          </p:cNvSpPr>
          <p:nvPr>
            <p:ph type="sldNum" sz="quarter" idx="12"/>
          </p:nvPr>
        </p:nvSpPr>
        <p:spPr/>
        <p:txBody>
          <a:bodyPr/>
          <a:lstStyle/>
          <a:p>
            <a:fld id="{66D25CBB-08FC-4EAF-88D5-AB83B25999DC}" type="slidenum">
              <a:rPr lang="de-DE" smtClean="0"/>
              <a:t>‹Nr.›</a:t>
            </a:fld>
            <a:endParaRPr lang="de-DE"/>
          </a:p>
        </p:txBody>
      </p:sp>
    </p:spTree>
    <p:extLst>
      <p:ext uri="{BB962C8B-B14F-4D97-AF65-F5344CB8AC3E}">
        <p14:creationId xmlns:p14="http://schemas.microsoft.com/office/powerpoint/2010/main" val="22787656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414D359-2851-5527-3110-650C14BC7547}"/>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9D6E9DC0-4833-2E3C-B46B-1AD92201580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7E556817-C888-BAF7-EC1C-FFC4B4667B77}"/>
              </a:ext>
            </a:extLst>
          </p:cNvPr>
          <p:cNvSpPr>
            <a:spLocks noGrp="1"/>
          </p:cNvSpPr>
          <p:nvPr>
            <p:ph type="dt" sz="half" idx="10"/>
          </p:nvPr>
        </p:nvSpPr>
        <p:spPr/>
        <p:txBody>
          <a:bodyPr/>
          <a:lstStyle/>
          <a:p>
            <a:fld id="{43C10990-7F93-4261-836C-853B6B268BFC}" type="datetimeFigureOut">
              <a:rPr lang="de-DE" smtClean="0"/>
              <a:t>13.09.2023</a:t>
            </a:fld>
            <a:endParaRPr lang="de-DE"/>
          </a:p>
        </p:txBody>
      </p:sp>
      <p:sp>
        <p:nvSpPr>
          <p:cNvPr id="5" name="Fußzeilenplatzhalter 4">
            <a:extLst>
              <a:ext uri="{FF2B5EF4-FFF2-40B4-BE49-F238E27FC236}">
                <a16:creationId xmlns:a16="http://schemas.microsoft.com/office/drawing/2014/main" id="{51AD3B22-528E-2401-0246-81FCA4DA5644}"/>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7C9DEDB4-EDD8-BDCE-263B-64D3A86519E1}"/>
              </a:ext>
            </a:extLst>
          </p:cNvPr>
          <p:cNvSpPr>
            <a:spLocks noGrp="1"/>
          </p:cNvSpPr>
          <p:nvPr>
            <p:ph type="sldNum" sz="quarter" idx="12"/>
          </p:nvPr>
        </p:nvSpPr>
        <p:spPr/>
        <p:txBody>
          <a:bodyPr/>
          <a:lstStyle/>
          <a:p>
            <a:fld id="{66D25CBB-08FC-4EAF-88D5-AB83B25999DC}" type="slidenum">
              <a:rPr lang="de-DE" smtClean="0"/>
              <a:t>‹Nr.›</a:t>
            </a:fld>
            <a:endParaRPr lang="de-DE"/>
          </a:p>
        </p:txBody>
      </p:sp>
    </p:spTree>
    <p:extLst>
      <p:ext uri="{BB962C8B-B14F-4D97-AF65-F5344CB8AC3E}">
        <p14:creationId xmlns:p14="http://schemas.microsoft.com/office/powerpoint/2010/main" val="40261841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55A5FD4-BCCB-C9B7-1C53-84E9CC4B3D77}"/>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AA2709FE-827F-2A3D-173B-6AB97A0302F8}"/>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042CD079-0859-8C84-E5B2-6C7B4AE35EF3}"/>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847A7244-9299-9C40-67A6-0C455D84DD0A}"/>
              </a:ext>
            </a:extLst>
          </p:cNvPr>
          <p:cNvSpPr>
            <a:spLocks noGrp="1"/>
          </p:cNvSpPr>
          <p:nvPr>
            <p:ph type="dt" sz="half" idx="10"/>
          </p:nvPr>
        </p:nvSpPr>
        <p:spPr/>
        <p:txBody>
          <a:bodyPr/>
          <a:lstStyle/>
          <a:p>
            <a:fld id="{43C10990-7F93-4261-836C-853B6B268BFC}" type="datetimeFigureOut">
              <a:rPr lang="de-DE" smtClean="0"/>
              <a:t>13.09.2023</a:t>
            </a:fld>
            <a:endParaRPr lang="de-DE"/>
          </a:p>
        </p:txBody>
      </p:sp>
      <p:sp>
        <p:nvSpPr>
          <p:cNvPr id="6" name="Fußzeilenplatzhalter 5">
            <a:extLst>
              <a:ext uri="{FF2B5EF4-FFF2-40B4-BE49-F238E27FC236}">
                <a16:creationId xmlns:a16="http://schemas.microsoft.com/office/drawing/2014/main" id="{861FC7DC-4073-0D0B-DDC2-CBEE28D19DFC}"/>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A85538BC-1F59-D9B4-E303-F82AEC5D136C}"/>
              </a:ext>
            </a:extLst>
          </p:cNvPr>
          <p:cNvSpPr>
            <a:spLocks noGrp="1"/>
          </p:cNvSpPr>
          <p:nvPr>
            <p:ph type="sldNum" sz="quarter" idx="12"/>
          </p:nvPr>
        </p:nvSpPr>
        <p:spPr/>
        <p:txBody>
          <a:bodyPr/>
          <a:lstStyle/>
          <a:p>
            <a:fld id="{66D25CBB-08FC-4EAF-88D5-AB83B25999DC}" type="slidenum">
              <a:rPr lang="de-DE" smtClean="0"/>
              <a:t>‹Nr.›</a:t>
            </a:fld>
            <a:endParaRPr lang="de-DE"/>
          </a:p>
        </p:txBody>
      </p:sp>
    </p:spTree>
    <p:extLst>
      <p:ext uri="{BB962C8B-B14F-4D97-AF65-F5344CB8AC3E}">
        <p14:creationId xmlns:p14="http://schemas.microsoft.com/office/powerpoint/2010/main" val="29013122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D2FE3B6-EC45-B21A-4336-D92027616F8B}"/>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CA70492A-926E-18C7-A7B8-DC37871AAFB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4FBD699B-A2B2-395E-28B1-2D815BE9FB96}"/>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254C109F-96DA-C46D-FDCB-2442D9F56BF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66C69497-3347-60B5-DDD2-B0EB87D53D2B}"/>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24434213-F7C2-DA79-4B94-30986F8B032D}"/>
              </a:ext>
            </a:extLst>
          </p:cNvPr>
          <p:cNvSpPr>
            <a:spLocks noGrp="1"/>
          </p:cNvSpPr>
          <p:nvPr>
            <p:ph type="dt" sz="half" idx="10"/>
          </p:nvPr>
        </p:nvSpPr>
        <p:spPr/>
        <p:txBody>
          <a:bodyPr/>
          <a:lstStyle/>
          <a:p>
            <a:fld id="{43C10990-7F93-4261-836C-853B6B268BFC}" type="datetimeFigureOut">
              <a:rPr lang="de-DE" smtClean="0"/>
              <a:t>13.09.2023</a:t>
            </a:fld>
            <a:endParaRPr lang="de-DE"/>
          </a:p>
        </p:txBody>
      </p:sp>
      <p:sp>
        <p:nvSpPr>
          <p:cNvPr id="8" name="Fußzeilenplatzhalter 7">
            <a:extLst>
              <a:ext uri="{FF2B5EF4-FFF2-40B4-BE49-F238E27FC236}">
                <a16:creationId xmlns:a16="http://schemas.microsoft.com/office/drawing/2014/main" id="{78E04D77-F9A5-465C-1EAF-9890252BD6AB}"/>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3D3D9273-B756-8EE7-D80C-3CCF3FEAC16C}"/>
              </a:ext>
            </a:extLst>
          </p:cNvPr>
          <p:cNvSpPr>
            <a:spLocks noGrp="1"/>
          </p:cNvSpPr>
          <p:nvPr>
            <p:ph type="sldNum" sz="quarter" idx="12"/>
          </p:nvPr>
        </p:nvSpPr>
        <p:spPr/>
        <p:txBody>
          <a:bodyPr/>
          <a:lstStyle/>
          <a:p>
            <a:fld id="{66D25CBB-08FC-4EAF-88D5-AB83B25999DC}" type="slidenum">
              <a:rPr lang="de-DE" smtClean="0"/>
              <a:t>‹Nr.›</a:t>
            </a:fld>
            <a:endParaRPr lang="de-DE"/>
          </a:p>
        </p:txBody>
      </p:sp>
    </p:spTree>
    <p:extLst>
      <p:ext uri="{BB962C8B-B14F-4D97-AF65-F5344CB8AC3E}">
        <p14:creationId xmlns:p14="http://schemas.microsoft.com/office/powerpoint/2010/main" val="35224899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E35EFA8-01A5-D0C8-7B89-8E73F310818A}"/>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59505C9D-AF6C-5873-E7CE-57AB1C5D4D3D}"/>
              </a:ext>
            </a:extLst>
          </p:cNvPr>
          <p:cNvSpPr>
            <a:spLocks noGrp="1"/>
          </p:cNvSpPr>
          <p:nvPr>
            <p:ph type="dt" sz="half" idx="10"/>
          </p:nvPr>
        </p:nvSpPr>
        <p:spPr/>
        <p:txBody>
          <a:bodyPr/>
          <a:lstStyle/>
          <a:p>
            <a:fld id="{43C10990-7F93-4261-836C-853B6B268BFC}" type="datetimeFigureOut">
              <a:rPr lang="de-DE" smtClean="0"/>
              <a:t>13.09.2023</a:t>
            </a:fld>
            <a:endParaRPr lang="de-DE"/>
          </a:p>
        </p:txBody>
      </p:sp>
      <p:sp>
        <p:nvSpPr>
          <p:cNvPr id="4" name="Fußzeilenplatzhalter 3">
            <a:extLst>
              <a:ext uri="{FF2B5EF4-FFF2-40B4-BE49-F238E27FC236}">
                <a16:creationId xmlns:a16="http://schemas.microsoft.com/office/drawing/2014/main" id="{8142FF5E-20E8-9767-BA47-98EEC3126660}"/>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AC66BED9-EF74-4762-823B-C0DC40719CC5}"/>
              </a:ext>
            </a:extLst>
          </p:cNvPr>
          <p:cNvSpPr>
            <a:spLocks noGrp="1"/>
          </p:cNvSpPr>
          <p:nvPr>
            <p:ph type="sldNum" sz="quarter" idx="12"/>
          </p:nvPr>
        </p:nvSpPr>
        <p:spPr/>
        <p:txBody>
          <a:bodyPr/>
          <a:lstStyle/>
          <a:p>
            <a:fld id="{66D25CBB-08FC-4EAF-88D5-AB83B25999DC}" type="slidenum">
              <a:rPr lang="de-DE" smtClean="0"/>
              <a:t>‹Nr.›</a:t>
            </a:fld>
            <a:endParaRPr lang="de-DE"/>
          </a:p>
        </p:txBody>
      </p:sp>
    </p:spTree>
    <p:extLst>
      <p:ext uri="{BB962C8B-B14F-4D97-AF65-F5344CB8AC3E}">
        <p14:creationId xmlns:p14="http://schemas.microsoft.com/office/powerpoint/2010/main" val="29365010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795323B4-215C-6F24-529C-EB28BC204A03}"/>
              </a:ext>
            </a:extLst>
          </p:cNvPr>
          <p:cNvSpPr>
            <a:spLocks noGrp="1"/>
          </p:cNvSpPr>
          <p:nvPr>
            <p:ph type="dt" sz="half" idx="10"/>
          </p:nvPr>
        </p:nvSpPr>
        <p:spPr/>
        <p:txBody>
          <a:bodyPr/>
          <a:lstStyle/>
          <a:p>
            <a:fld id="{43C10990-7F93-4261-836C-853B6B268BFC}" type="datetimeFigureOut">
              <a:rPr lang="de-DE" smtClean="0"/>
              <a:t>13.09.2023</a:t>
            </a:fld>
            <a:endParaRPr lang="de-DE"/>
          </a:p>
        </p:txBody>
      </p:sp>
      <p:sp>
        <p:nvSpPr>
          <p:cNvPr id="3" name="Fußzeilenplatzhalter 2">
            <a:extLst>
              <a:ext uri="{FF2B5EF4-FFF2-40B4-BE49-F238E27FC236}">
                <a16:creationId xmlns:a16="http://schemas.microsoft.com/office/drawing/2014/main" id="{A8532873-C666-78C2-33E9-87C135C95F2C}"/>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01BA0EC9-981D-FAAC-85C6-6FEE37451EB2}"/>
              </a:ext>
            </a:extLst>
          </p:cNvPr>
          <p:cNvSpPr>
            <a:spLocks noGrp="1"/>
          </p:cNvSpPr>
          <p:nvPr>
            <p:ph type="sldNum" sz="quarter" idx="12"/>
          </p:nvPr>
        </p:nvSpPr>
        <p:spPr/>
        <p:txBody>
          <a:bodyPr/>
          <a:lstStyle/>
          <a:p>
            <a:fld id="{66D25CBB-08FC-4EAF-88D5-AB83B25999DC}" type="slidenum">
              <a:rPr lang="de-DE" smtClean="0"/>
              <a:t>‹Nr.›</a:t>
            </a:fld>
            <a:endParaRPr lang="de-DE"/>
          </a:p>
        </p:txBody>
      </p:sp>
    </p:spTree>
    <p:extLst>
      <p:ext uri="{BB962C8B-B14F-4D97-AF65-F5344CB8AC3E}">
        <p14:creationId xmlns:p14="http://schemas.microsoft.com/office/powerpoint/2010/main" val="29111820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816B648-F9D4-A6E6-3895-15D65814756C}"/>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11F6AE1D-6F50-D05B-6742-5B8C1591EE5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7C2002FA-DD83-6A19-5301-0FFD6DDAC8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1DC18DC2-22B6-3FFC-8449-CF41C3C0B964}"/>
              </a:ext>
            </a:extLst>
          </p:cNvPr>
          <p:cNvSpPr>
            <a:spLocks noGrp="1"/>
          </p:cNvSpPr>
          <p:nvPr>
            <p:ph type="dt" sz="half" idx="10"/>
          </p:nvPr>
        </p:nvSpPr>
        <p:spPr/>
        <p:txBody>
          <a:bodyPr/>
          <a:lstStyle/>
          <a:p>
            <a:fld id="{43C10990-7F93-4261-836C-853B6B268BFC}" type="datetimeFigureOut">
              <a:rPr lang="de-DE" smtClean="0"/>
              <a:t>13.09.2023</a:t>
            </a:fld>
            <a:endParaRPr lang="de-DE"/>
          </a:p>
        </p:txBody>
      </p:sp>
      <p:sp>
        <p:nvSpPr>
          <p:cNvPr id="6" name="Fußzeilenplatzhalter 5">
            <a:extLst>
              <a:ext uri="{FF2B5EF4-FFF2-40B4-BE49-F238E27FC236}">
                <a16:creationId xmlns:a16="http://schemas.microsoft.com/office/drawing/2014/main" id="{BCAAEE04-E3D4-32C9-18ED-F12AFB1A131C}"/>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F4F5254F-1117-844F-2CF0-965868C3B05C}"/>
              </a:ext>
            </a:extLst>
          </p:cNvPr>
          <p:cNvSpPr>
            <a:spLocks noGrp="1"/>
          </p:cNvSpPr>
          <p:nvPr>
            <p:ph type="sldNum" sz="quarter" idx="12"/>
          </p:nvPr>
        </p:nvSpPr>
        <p:spPr/>
        <p:txBody>
          <a:bodyPr/>
          <a:lstStyle/>
          <a:p>
            <a:fld id="{66D25CBB-08FC-4EAF-88D5-AB83B25999DC}" type="slidenum">
              <a:rPr lang="de-DE" smtClean="0"/>
              <a:t>‹Nr.›</a:t>
            </a:fld>
            <a:endParaRPr lang="de-DE"/>
          </a:p>
        </p:txBody>
      </p:sp>
    </p:spTree>
    <p:extLst>
      <p:ext uri="{BB962C8B-B14F-4D97-AF65-F5344CB8AC3E}">
        <p14:creationId xmlns:p14="http://schemas.microsoft.com/office/powerpoint/2010/main" val="40397035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5D5D5F-6412-1638-B1B4-8DBE33B08071}"/>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E3721A74-D1C4-9FA3-30FE-DF4253CF566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4DB3C2DE-BE76-8F53-E425-D5A48B11597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3C760E20-AABA-3EDD-2877-AEA95578FAA3}"/>
              </a:ext>
            </a:extLst>
          </p:cNvPr>
          <p:cNvSpPr>
            <a:spLocks noGrp="1"/>
          </p:cNvSpPr>
          <p:nvPr>
            <p:ph type="dt" sz="half" idx="10"/>
          </p:nvPr>
        </p:nvSpPr>
        <p:spPr/>
        <p:txBody>
          <a:bodyPr/>
          <a:lstStyle/>
          <a:p>
            <a:fld id="{43C10990-7F93-4261-836C-853B6B268BFC}" type="datetimeFigureOut">
              <a:rPr lang="de-DE" smtClean="0"/>
              <a:t>13.09.2023</a:t>
            </a:fld>
            <a:endParaRPr lang="de-DE"/>
          </a:p>
        </p:txBody>
      </p:sp>
      <p:sp>
        <p:nvSpPr>
          <p:cNvPr id="6" name="Fußzeilenplatzhalter 5">
            <a:extLst>
              <a:ext uri="{FF2B5EF4-FFF2-40B4-BE49-F238E27FC236}">
                <a16:creationId xmlns:a16="http://schemas.microsoft.com/office/drawing/2014/main" id="{2A6337D5-063E-4F63-5ECB-5D66972D3933}"/>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9504AC0C-67B3-B57D-0433-CA7651B130DB}"/>
              </a:ext>
            </a:extLst>
          </p:cNvPr>
          <p:cNvSpPr>
            <a:spLocks noGrp="1"/>
          </p:cNvSpPr>
          <p:nvPr>
            <p:ph type="sldNum" sz="quarter" idx="12"/>
          </p:nvPr>
        </p:nvSpPr>
        <p:spPr/>
        <p:txBody>
          <a:bodyPr/>
          <a:lstStyle/>
          <a:p>
            <a:fld id="{66D25CBB-08FC-4EAF-88D5-AB83B25999DC}" type="slidenum">
              <a:rPr lang="de-DE" smtClean="0"/>
              <a:t>‹Nr.›</a:t>
            </a:fld>
            <a:endParaRPr lang="de-DE"/>
          </a:p>
        </p:txBody>
      </p:sp>
    </p:spTree>
    <p:extLst>
      <p:ext uri="{BB962C8B-B14F-4D97-AF65-F5344CB8AC3E}">
        <p14:creationId xmlns:p14="http://schemas.microsoft.com/office/powerpoint/2010/main" val="22553441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052DEB08-8281-1969-F4B0-DFCF6BF5E4B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EF690F36-95C9-ACCC-6DCE-DC0741816CE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01DF37D6-2E37-CC60-D5A2-B35C20AC187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C10990-7F93-4261-836C-853B6B268BFC}" type="datetimeFigureOut">
              <a:rPr lang="de-DE" smtClean="0"/>
              <a:t>13.09.2023</a:t>
            </a:fld>
            <a:endParaRPr lang="de-DE"/>
          </a:p>
        </p:txBody>
      </p:sp>
      <p:sp>
        <p:nvSpPr>
          <p:cNvPr id="5" name="Fußzeilenplatzhalter 4">
            <a:extLst>
              <a:ext uri="{FF2B5EF4-FFF2-40B4-BE49-F238E27FC236}">
                <a16:creationId xmlns:a16="http://schemas.microsoft.com/office/drawing/2014/main" id="{3025379E-ADE4-7CD1-0EC6-8E4A0F4087E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id="{627AFA22-568B-DE44-5F69-343D87FB749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D25CBB-08FC-4EAF-88D5-AB83B25999DC}" type="slidenum">
              <a:rPr lang="de-DE" smtClean="0"/>
              <a:t>‹Nr.›</a:t>
            </a:fld>
            <a:endParaRPr lang="de-DE"/>
          </a:p>
        </p:txBody>
      </p:sp>
    </p:spTree>
    <p:extLst>
      <p:ext uri="{BB962C8B-B14F-4D97-AF65-F5344CB8AC3E}">
        <p14:creationId xmlns:p14="http://schemas.microsoft.com/office/powerpoint/2010/main" val="14312362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a:extLst>
              <a:ext uri="{FF2B5EF4-FFF2-40B4-BE49-F238E27FC236}">
                <a16:creationId xmlns:a16="http://schemas.microsoft.com/office/drawing/2014/main" id="{0F9FB8E1-F253-5E7E-5C17-5FDE61CE67A7}"/>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4159576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DBB33139-E030-86B8-13AA-7634A5131DAE}"/>
              </a:ext>
            </a:extLst>
          </p:cNvPr>
          <p:cNvSpPr txBox="1"/>
          <p:nvPr/>
        </p:nvSpPr>
        <p:spPr>
          <a:xfrm>
            <a:off x="258619" y="840509"/>
            <a:ext cx="11517744" cy="5909310"/>
          </a:xfrm>
          <a:prstGeom prst="rect">
            <a:avLst/>
          </a:prstGeom>
          <a:noFill/>
        </p:spPr>
        <p:txBody>
          <a:bodyPr wrap="square" rtlCol="0">
            <a:spAutoFit/>
          </a:bodyPr>
          <a:lstStyle/>
          <a:p>
            <a:pPr algn="l"/>
            <a:r>
              <a:rPr lang="de-DE" b="0" i="0" dirty="0" err="1">
                <a:solidFill>
                  <a:srgbClr val="374151"/>
                </a:solidFill>
                <a:effectLst/>
                <a:latin typeface="Söhne"/>
              </a:rPr>
              <a:t>ChatGPT</a:t>
            </a:r>
            <a:r>
              <a:rPr lang="de-DE" b="0" i="0" dirty="0">
                <a:solidFill>
                  <a:srgbClr val="374151"/>
                </a:solidFill>
                <a:effectLst/>
                <a:latin typeface="Söhne"/>
              </a:rPr>
              <a:t>:</a:t>
            </a:r>
          </a:p>
          <a:p>
            <a:pPr algn="l"/>
            <a:endParaRPr lang="de-DE" dirty="0">
              <a:solidFill>
                <a:srgbClr val="374151"/>
              </a:solidFill>
              <a:latin typeface="Söhne"/>
            </a:endParaRPr>
          </a:p>
          <a:p>
            <a:pPr algn="l"/>
            <a:r>
              <a:rPr lang="de-DE" b="0" i="0" dirty="0">
                <a:solidFill>
                  <a:srgbClr val="374151"/>
                </a:solidFill>
                <a:effectLst/>
                <a:latin typeface="Söhne"/>
              </a:rPr>
              <a:t>Sehr geehrte Damen und Herren,</a:t>
            </a:r>
          </a:p>
          <a:p>
            <a:pPr algn="l"/>
            <a:r>
              <a:rPr lang="de-DE" b="0" i="0" dirty="0">
                <a:solidFill>
                  <a:srgbClr val="374151"/>
                </a:solidFill>
                <a:effectLst/>
                <a:latin typeface="Söhne"/>
              </a:rPr>
              <a:t>ich möchte mich hiermit auf die Position des IT-Sicherheitsbeauftragten bei IT-Compass bewerben. Mein Name ist Frank Thaldorf und ich verfüge über viele Jahre Erfahrung in der IT-Abteilung einer Bundesbehörde, wo ich auch in der IT-Sicherheit tätig war.</a:t>
            </a:r>
          </a:p>
          <a:p>
            <a:pPr algn="l"/>
            <a:r>
              <a:rPr lang="de-DE" b="0" i="0" dirty="0">
                <a:solidFill>
                  <a:srgbClr val="374151"/>
                </a:solidFill>
                <a:effectLst/>
                <a:latin typeface="Söhne"/>
              </a:rPr>
              <a:t>Als IT-Sicherheitsbeauftragter ist es meine Aufgabe, für die Sicherheit der IT-Systeme eines Unternehmens zu sorgen. Ich verfüge über umfangreiches Fachwissen in diesem Bereich und bin mit den gängigen Sicherheitsstandards vertraut. Ich habe Erfahrung in der Erstellung von Sicherheitskonzepten, in der Umsetzung von Sicherheitsmaßnahmen und in der Überwachung von IT-Systemen.</a:t>
            </a:r>
          </a:p>
          <a:p>
            <a:pPr algn="l"/>
            <a:r>
              <a:rPr lang="de-DE" b="0" i="0" dirty="0">
                <a:solidFill>
                  <a:srgbClr val="374151"/>
                </a:solidFill>
                <a:effectLst/>
                <a:latin typeface="Söhne"/>
              </a:rPr>
              <a:t>In meiner bisherigen Tätigkeit konnte ich meine Fähigkeiten und Kenntnisse in der IT-Sicherheit kontinuierlich ausbauen und vertiefen. Ich bin es gewohnt, komplexe Sicherheitsfragen zu lösen und effektive Lösungen zu finden. Meine Arbeitsweise ist dabei stets sorgfältig, zielorientiert und lösungsorientiert.</a:t>
            </a:r>
          </a:p>
          <a:p>
            <a:pPr algn="l"/>
            <a:r>
              <a:rPr lang="de-DE" b="0" i="0" dirty="0">
                <a:solidFill>
                  <a:srgbClr val="374151"/>
                </a:solidFill>
                <a:effectLst/>
                <a:latin typeface="Söhne"/>
              </a:rPr>
              <a:t>Zudem verfüge ich über ein hohes Maß an Verantwortungsbewusstsein und Diskretion. Denn gerade im Bereich der IT-Sicherheit ist es von entscheidender Bedeutung, vertrauliche Informationen zu schützen und Datenlecks zu vermeiden.</a:t>
            </a:r>
          </a:p>
          <a:p>
            <a:pPr algn="l"/>
            <a:r>
              <a:rPr lang="de-DE" b="0" i="0" dirty="0">
                <a:solidFill>
                  <a:srgbClr val="374151"/>
                </a:solidFill>
                <a:effectLst/>
                <a:latin typeface="Söhne"/>
              </a:rPr>
              <a:t>Ich bin davon überzeugt, dass ich mit meinem Fachwissen und meinen Fähigkeiten als IT-Sicherheitsbeauftragter bei IT-Compass einen wertvollen Beitrag leisten kann. Ich würde mich freuen, wenn Sie mir die Gelegenheit geben, Sie in einem persönlichen Gespräch von meinen Fähigkeiten zu überzeugen.</a:t>
            </a:r>
          </a:p>
          <a:p>
            <a:pPr algn="l"/>
            <a:r>
              <a:rPr lang="de-DE" b="0" i="0" dirty="0">
                <a:solidFill>
                  <a:srgbClr val="374151"/>
                </a:solidFill>
                <a:effectLst/>
                <a:latin typeface="Söhne"/>
              </a:rPr>
              <a:t>Mit freundlichen Grüßen,</a:t>
            </a:r>
          </a:p>
          <a:p>
            <a:pPr algn="l"/>
            <a:r>
              <a:rPr lang="de-DE" b="0" i="0" dirty="0">
                <a:solidFill>
                  <a:srgbClr val="374151"/>
                </a:solidFill>
                <a:effectLst/>
                <a:latin typeface="Söhne"/>
              </a:rPr>
              <a:t>Frank Thaldorf</a:t>
            </a:r>
          </a:p>
          <a:p>
            <a:endParaRPr lang="de-DE" dirty="0"/>
          </a:p>
        </p:txBody>
      </p:sp>
    </p:spTree>
    <p:extLst>
      <p:ext uri="{BB962C8B-B14F-4D97-AF65-F5344CB8AC3E}">
        <p14:creationId xmlns:p14="http://schemas.microsoft.com/office/powerpoint/2010/main" val="3990615481"/>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231</Words>
  <Application>Microsoft Office PowerPoint</Application>
  <PresentationFormat>Breitbild</PresentationFormat>
  <Paragraphs>10</Paragraphs>
  <Slides>2</Slides>
  <Notes>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2</vt:i4>
      </vt:variant>
    </vt:vector>
  </HeadingPairs>
  <TitlesOfParts>
    <vt:vector size="7" baseType="lpstr">
      <vt:lpstr>Arial</vt:lpstr>
      <vt:lpstr>Calibri</vt:lpstr>
      <vt:lpstr>Calibri Light</vt:lpstr>
      <vt:lpstr>Söhne</vt:lpstr>
      <vt:lpstr>Office</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Windows-Benutzer</dc:creator>
  <cp:lastModifiedBy>Frank Thaldorf</cp:lastModifiedBy>
  <cp:revision>2</cp:revision>
  <dcterms:created xsi:type="dcterms:W3CDTF">2023-05-06T11:41:18Z</dcterms:created>
  <dcterms:modified xsi:type="dcterms:W3CDTF">2023-09-13T17:10:10Z</dcterms:modified>
</cp:coreProperties>
</file>